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83" r:id="rId3"/>
    <p:sldId id="278" r:id="rId4"/>
    <p:sldId id="256" r:id="rId5"/>
    <p:sldId id="275" r:id="rId6"/>
    <p:sldId id="265" r:id="rId7"/>
    <p:sldId id="263" r:id="rId8"/>
    <p:sldId id="267" r:id="rId9"/>
    <p:sldId id="268" r:id="rId10"/>
    <p:sldId id="266" r:id="rId11"/>
    <p:sldId id="280" r:id="rId12"/>
    <p:sldId id="279" r:id="rId13"/>
    <p:sldId id="281" r:id="rId14"/>
    <p:sldId id="270" r:id="rId15"/>
    <p:sldId id="271" r:id="rId16"/>
    <p:sldId id="276" r:id="rId17"/>
    <p:sldId id="264" r:id="rId18"/>
  </p:sldIdLst>
  <p:sldSz cx="12192000" cy="6858000"/>
  <p:notesSz cx="6858000" cy="9144000"/>
  <p:defaultTextStyle>
    <a:defPPr>
      <a:defRPr lang="es-P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64B3"/>
    <a:srgbClr val="2EA1DB"/>
    <a:srgbClr val="3A2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7F84BB-130D-448A-B948-2AB7CF3BE932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4152108-4898-42F5-8F0E-E37D10D850F8}">
      <dgm:prSet phldrT="[Texto]"/>
      <dgm:spPr/>
      <dgm:t>
        <a:bodyPr/>
        <a:lstStyle/>
        <a:p>
          <a:r>
            <a:rPr lang="es-ES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Las actividades se planearán sobre la base de proyectos en el cual se visualice los tres pilares de la educación superior</a:t>
          </a:r>
          <a:r>
            <a:rPr lang="es-E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:</a:t>
          </a:r>
          <a:endParaRPr lang="es-ES" dirty="0"/>
        </a:p>
      </dgm:t>
    </dgm:pt>
    <dgm:pt modelId="{65691A65-BA88-4619-8947-EEF87071024A}" type="parTrans" cxnId="{475A4BC9-18D1-467D-80DB-AA76B6E8077E}">
      <dgm:prSet/>
      <dgm:spPr/>
      <dgm:t>
        <a:bodyPr/>
        <a:lstStyle/>
        <a:p>
          <a:endParaRPr lang="es-ES"/>
        </a:p>
      </dgm:t>
    </dgm:pt>
    <dgm:pt modelId="{DF6F2829-D22F-4975-961D-61F46E457FF4}" type="sibTrans" cxnId="{475A4BC9-18D1-467D-80DB-AA76B6E8077E}">
      <dgm:prSet/>
      <dgm:spPr/>
      <dgm:t>
        <a:bodyPr/>
        <a:lstStyle/>
        <a:p>
          <a:endParaRPr lang="es-ES"/>
        </a:p>
      </dgm:t>
    </dgm:pt>
    <dgm:pt modelId="{7687EE57-974D-4916-8E76-B72BFC37CF57}">
      <dgm:prSet phldrT="[Texto]"/>
      <dgm:spPr/>
      <dgm:t>
        <a:bodyPr/>
        <a:lstStyle/>
        <a:p>
          <a:r>
            <a:rPr lang="es-ES" dirty="0" smtClean="0"/>
            <a:t>Academia</a:t>
          </a:r>
          <a:endParaRPr lang="es-ES" dirty="0"/>
        </a:p>
      </dgm:t>
    </dgm:pt>
    <dgm:pt modelId="{E7E2CC8F-4F86-4358-8236-1D7695845A3F}" type="parTrans" cxnId="{9F4B8F89-B840-47C7-8C57-F53D3BAABD06}">
      <dgm:prSet/>
      <dgm:spPr/>
      <dgm:t>
        <a:bodyPr/>
        <a:lstStyle/>
        <a:p>
          <a:endParaRPr lang="es-ES"/>
        </a:p>
      </dgm:t>
    </dgm:pt>
    <dgm:pt modelId="{1B367B51-1F34-4CC6-A63B-7E4FA4F84D7F}" type="sibTrans" cxnId="{9F4B8F89-B840-47C7-8C57-F53D3BAABD06}">
      <dgm:prSet/>
      <dgm:spPr/>
      <dgm:t>
        <a:bodyPr/>
        <a:lstStyle/>
        <a:p>
          <a:endParaRPr lang="es-ES"/>
        </a:p>
      </dgm:t>
    </dgm:pt>
    <dgm:pt modelId="{A1404C16-A3C7-4563-B6C2-F4BCD844D5D9}">
      <dgm:prSet phldrT="[Texto]"/>
      <dgm:spPr/>
      <dgm:t>
        <a:bodyPr/>
        <a:lstStyle/>
        <a:p>
          <a:r>
            <a:rPr lang="es-ES" dirty="0" smtClean="0"/>
            <a:t>Investigación </a:t>
          </a:r>
          <a:endParaRPr lang="es-ES" dirty="0"/>
        </a:p>
      </dgm:t>
    </dgm:pt>
    <dgm:pt modelId="{C58487DF-0345-4085-87CF-20564263EC7B}" type="parTrans" cxnId="{31E97BB7-55F6-4D69-A990-8A7057F64676}">
      <dgm:prSet/>
      <dgm:spPr/>
      <dgm:t>
        <a:bodyPr/>
        <a:lstStyle/>
        <a:p>
          <a:endParaRPr lang="es-ES"/>
        </a:p>
      </dgm:t>
    </dgm:pt>
    <dgm:pt modelId="{C0E4526D-53E2-49CB-B39E-EB722FD24689}" type="sibTrans" cxnId="{31E97BB7-55F6-4D69-A990-8A7057F64676}">
      <dgm:prSet/>
      <dgm:spPr/>
      <dgm:t>
        <a:bodyPr/>
        <a:lstStyle/>
        <a:p>
          <a:endParaRPr lang="es-ES"/>
        </a:p>
      </dgm:t>
    </dgm:pt>
    <dgm:pt modelId="{434324F5-A2DB-48CA-96EE-95BC88A761CE}">
      <dgm:prSet phldrT="[Texto]"/>
      <dgm:spPr/>
      <dgm:t>
        <a:bodyPr/>
        <a:lstStyle/>
        <a:p>
          <a:r>
            <a:rPr lang="es-ES" dirty="0" smtClean="0"/>
            <a:t>Extensión </a:t>
          </a:r>
          <a:endParaRPr lang="es-ES" dirty="0"/>
        </a:p>
      </dgm:t>
    </dgm:pt>
    <dgm:pt modelId="{1A280A2D-FF4F-4D91-910F-09F7B2617A47}" type="parTrans" cxnId="{FC3A2883-BA04-4DD7-8F39-4E6AD4014A70}">
      <dgm:prSet/>
      <dgm:spPr/>
      <dgm:t>
        <a:bodyPr/>
        <a:lstStyle/>
        <a:p>
          <a:endParaRPr lang="es-ES"/>
        </a:p>
      </dgm:t>
    </dgm:pt>
    <dgm:pt modelId="{4AA3E15D-184B-4483-ABFB-926C60E5DC69}" type="sibTrans" cxnId="{FC3A2883-BA04-4DD7-8F39-4E6AD4014A70}">
      <dgm:prSet/>
      <dgm:spPr/>
      <dgm:t>
        <a:bodyPr/>
        <a:lstStyle/>
        <a:p>
          <a:endParaRPr lang="es-ES"/>
        </a:p>
      </dgm:t>
    </dgm:pt>
    <dgm:pt modelId="{EE5DFAA9-3418-4711-A968-BE185AFFEE1E}" type="pres">
      <dgm:prSet presAssocID="{DC7F84BB-130D-448A-B948-2AB7CF3BE93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874CCAC-AC1B-4D0E-8BB1-99CACAA21CEB}" type="pres">
      <dgm:prSet presAssocID="{74152108-4898-42F5-8F0E-E37D10D850F8}" presName="vertOne" presStyleCnt="0"/>
      <dgm:spPr/>
    </dgm:pt>
    <dgm:pt modelId="{9E6C7446-693A-41A6-BDEF-E69E69E53192}" type="pres">
      <dgm:prSet presAssocID="{74152108-4898-42F5-8F0E-E37D10D850F8}" presName="txOne" presStyleLbl="node0" presStyleIdx="0" presStyleCnt="1" custLinFactNeighborX="4199" custLinFactNeighborY="-6382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0C13EDF-E686-43D2-8EAD-4300E0C41479}" type="pres">
      <dgm:prSet presAssocID="{74152108-4898-42F5-8F0E-E37D10D850F8}" presName="parTransOne" presStyleCnt="0"/>
      <dgm:spPr/>
    </dgm:pt>
    <dgm:pt modelId="{E41AF585-7EF6-4B86-99AF-836348E80834}" type="pres">
      <dgm:prSet presAssocID="{74152108-4898-42F5-8F0E-E37D10D850F8}" presName="horzOne" presStyleCnt="0"/>
      <dgm:spPr/>
    </dgm:pt>
    <dgm:pt modelId="{5959589E-2807-4064-B902-B9E79AEF0085}" type="pres">
      <dgm:prSet presAssocID="{7687EE57-974D-4916-8E76-B72BFC37CF57}" presName="vertTwo" presStyleCnt="0"/>
      <dgm:spPr/>
    </dgm:pt>
    <dgm:pt modelId="{AE4D8C04-2DC0-4B72-BFD7-E15F27E2353D}" type="pres">
      <dgm:prSet presAssocID="{7687EE57-974D-4916-8E76-B72BFC37CF57}" presName="txTwo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D41096B-DCC4-4CBE-87D9-FDCF4C9FD01C}" type="pres">
      <dgm:prSet presAssocID="{7687EE57-974D-4916-8E76-B72BFC37CF57}" presName="horzTwo" presStyleCnt="0"/>
      <dgm:spPr/>
    </dgm:pt>
    <dgm:pt modelId="{32AF6B5E-A220-4E92-B803-019EB4342810}" type="pres">
      <dgm:prSet presAssocID="{1B367B51-1F34-4CC6-A63B-7E4FA4F84D7F}" presName="sibSpaceTwo" presStyleCnt="0"/>
      <dgm:spPr/>
    </dgm:pt>
    <dgm:pt modelId="{D4A0BD73-FD43-4168-B1C1-FE5FA1B68AA9}" type="pres">
      <dgm:prSet presAssocID="{A1404C16-A3C7-4563-B6C2-F4BCD844D5D9}" presName="vertTwo" presStyleCnt="0"/>
      <dgm:spPr/>
    </dgm:pt>
    <dgm:pt modelId="{BF787E08-8B42-43C7-B9DE-C2037AE96E46}" type="pres">
      <dgm:prSet presAssocID="{A1404C16-A3C7-4563-B6C2-F4BCD844D5D9}" presName="txTwo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8AB9E1F-EDAA-43C9-ADAC-010BADB74B67}" type="pres">
      <dgm:prSet presAssocID="{A1404C16-A3C7-4563-B6C2-F4BCD844D5D9}" presName="horzTwo" presStyleCnt="0"/>
      <dgm:spPr/>
    </dgm:pt>
    <dgm:pt modelId="{737BCCFB-DA80-4F28-B727-3CDA7A0593CA}" type="pres">
      <dgm:prSet presAssocID="{C0E4526D-53E2-49CB-B39E-EB722FD24689}" presName="sibSpaceTwo" presStyleCnt="0"/>
      <dgm:spPr/>
    </dgm:pt>
    <dgm:pt modelId="{980704FE-B641-4FB2-92B1-A9EC3E4E5F67}" type="pres">
      <dgm:prSet presAssocID="{434324F5-A2DB-48CA-96EE-95BC88A761CE}" presName="vertTwo" presStyleCnt="0"/>
      <dgm:spPr/>
    </dgm:pt>
    <dgm:pt modelId="{2780BBEA-7EE4-4C5B-8825-FF7B8E2A00BB}" type="pres">
      <dgm:prSet presAssocID="{434324F5-A2DB-48CA-96EE-95BC88A761CE}" presName="txTwo" presStyleLbl="node2" presStyleIdx="2" presStyleCnt="3" custLinFactNeighborX="2997" custLinFactNeighborY="461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C5AA5AF-0057-43D2-A511-FB054AE1D61F}" type="pres">
      <dgm:prSet presAssocID="{434324F5-A2DB-48CA-96EE-95BC88A761CE}" presName="horzTwo" presStyleCnt="0"/>
      <dgm:spPr/>
    </dgm:pt>
  </dgm:ptLst>
  <dgm:cxnLst>
    <dgm:cxn modelId="{31E97BB7-55F6-4D69-A990-8A7057F64676}" srcId="{74152108-4898-42F5-8F0E-E37D10D850F8}" destId="{A1404C16-A3C7-4563-B6C2-F4BCD844D5D9}" srcOrd="1" destOrd="0" parTransId="{C58487DF-0345-4085-87CF-20564263EC7B}" sibTransId="{C0E4526D-53E2-49CB-B39E-EB722FD24689}"/>
    <dgm:cxn modelId="{7DAD77A8-1D12-46B8-A934-2BDBF9447EB8}" type="presOf" srcId="{A1404C16-A3C7-4563-B6C2-F4BCD844D5D9}" destId="{BF787E08-8B42-43C7-B9DE-C2037AE96E46}" srcOrd="0" destOrd="0" presId="urn:microsoft.com/office/officeart/2005/8/layout/hierarchy4"/>
    <dgm:cxn modelId="{475A4BC9-18D1-467D-80DB-AA76B6E8077E}" srcId="{DC7F84BB-130D-448A-B948-2AB7CF3BE932}" destId="{74152108-4898-42F5-8F0E-E37D10D850F8}" srcOrd="0" destOrd="0" parTransId="{65691A65-BA88-4619-8947-EEF87071024A}" sibTransId="{DF6F2829-D22F-4975-961D-61F46E457FF4}"/>
    <dgm:cxn modelId="{F055B7F2-548E-4329-B1A7-A59D21C187A4}" type="presOf" srcId="{7687EE57-974D-4916-8E76-B72BFC37CF57}" destId="{AE4D8C04-2DC0-4B72-BFD7-E15F27E2353D}" srcOrd="0" destOrd="0" presId="urn:microsoft.com/office/officeart/2005/8/layout/hierarchy4"/>
    <dgm:cxn modelId="{CCDD017A-433D-4CEC-8702-AAE969E401A2}" type="presOf" srcId="{434324F5-A2DB-48CA-96EE-95BC88A761CE}" destId="{2780BBEA-7EE4-4C5B-8825-FF7B8E2A00BB}" srcOrd="0" destOrd="0" presId="urn:microsoft.com/office/officeart/2005/8/layout/hierarchy4"/>
    <dgm:cxn modelId="{ED3027A6-89EE-4F8A-9915-003BB8D245AF}" type="presOf" srcId="{74152108-4898-42F5-8F0E-E37D10D850F8}" destId="{9E6C7446-693A-41A6-BDEF-E69E69E53192}" srcOrd="0" destOrd="0" presId="urn:microsoft.com/office/officeart/2005/8/layout/hierarchy4"/>
    <dgm:cxn modelId="{FC3A2883-BA04-4DD7-8F39-4E6AD4014A70}" srcId="{74152108-4898-42F5-8F0E-E37D10D850F8}" destId="{434324F5-A2DB-48CA-96EE-95BC88A761CE}" srcOrd="2" destOrd="0" parTransId="{1A280A2D-FF4F-4D91-910F-09F7B2617A47}" sibTransId="{4AA3E15D-184B-4483-ABFB-926C60E5DC69}"/>
    <dgm:cxn modelId="{43076E7A-4B8D-4096-B2D4-549E3A586AAD}" type="presOf" srcId="{DC7F84BB-130D-448A-B948-2AB7CF3BE932}" destId="{EE5DFAA9-3418-4711-A968-BE185AFFEE1E}" srcOrd="0" destOrd="0" presId="urn:microsoft.com/office/officeart/2005/8/layout/hierarchy4"/>
    <dgm:cxn modelId="{9F4B8F89-B840-47C7-8C57-F53D3BAABD06}" srcId="{74152108-4898-42F5-8F0E-E37D10D850F8}" destId="{7687EE57-974D-4916-8E76-B72BFC37CF57}" srcOrd="0" destOrd="0" parTransId="{E7E2CC8F-4F86-4358-8236-1D7695845A3F}" sibTransId="{1B367B51-1F34-4CC6-A63B-7E4FA4F84D7F}"/>
    <dgm:cxn modelId="{BEA5BC1E-17F4-4DE9-9526-5863A179FA4D}" type="presParOf" srcId="{EE5DFAA9-3418-4711-A968-BE185AFFEE1E}" destId="{0874CCAC-AC1B-4D0E-8BB1-99CACAA21CEB}" srcOrd="0" destOrd="0" presId="urn:microsoft.com/office/officeart/2005/8/layout/hierarchy4"/>
    <dgm:cxn modelId="{371EB18A-1AD4-47CD-88F7-6F7F674B2973}" type="presParOf" srcId="{0874CCAC-AC1B-4D0E-8BB1-99CACAA21CEB}" destId="{9E6C7446-693A-41A6-BDEF-E69E69E53192}" srcOrd="0" destOrd="0" presId="urn:microsoft.com/office/officeart/2005/8/layout/hierarchy4"/>
    <dgm:cxn modelId="{5B9BF1AB-EC47-486F-83B8-CE0B63B1D01A}" type="presParOf" srcId="{0874CCAC-AC1B-4D0E-8BB1-99CACAA21CEB}" destId="{90C13EDF-E686-43D2-8EAD-4300E0C41479}" srcOrd="1" destOrd="0" presId="urn:microsoft.com/office/officeart/2005/8/layout/hierarchy4"/>
    <dgm:cxn modelId="{5AF4544A-AEF1-49A3-9C90-594951AAD390}" type="presParOf" srcId="{0874CCAC-AC1B-4D0E-8BB1-99CACAA21CEB}" destId="{E41AF585-7EF6-4B86-99AF-836348E80834}" srcOrd="2" destOrd="0" presId="urn:microsoft.com/office/officeart/2005/8/layout/hierarchy4"/>
    <dgm:cxn modelId="{BDA2ACB9-A338-4B4C-B09A-0FF7B8627E09}" type="presParOf" srcId="{E41AF585-7EF6-4B86-99AF-836348E80834}" destId="{5959589E-2807-4064-B902-B9E79AEF0085}" srcOrd="0" destOrd="0" presId="urn:microsoft.com/office/officeart/2005/8/layout/hierarchy4"/>
    <dgm:cxn modelId="{93F320C9-2062-43F3-8B75-F057EC4BCED7}" type="presParOf" srcId="{5959589E-2807-4064-B902-B9E79AEF0085}" destId="{AE4D8C04-2DC0-4B72-BFD7-E15F27E2353D}" srcOrd="0" destOrd="0" presId="urn:microsoft.com/office/officeart/2005/8/layout/hierarchy4"/>
    <dgm:cxn modelId="{1F5F6A12-84B8-43E6-A9AF-A4F8DEFCA81C}" type="presParOf" srcId="{5959589E-2807-4064-B902-B9E79AEF0085}" destId="{AD41096B-DCC4-4CBE-87D9-FDCF4C9FD01C}" srcOrd="1" destOrd="0" presId="urn:microsoft.com/office/officeart/2005/8/layout/hierarchy4"/>
    <dgm:cxn modelId="{D8CF8235-8BB6-46B5-AFAE-9B12DB9395AF}" type="presParOf" srcId="{E41AF585-7EF6-4B86-99AF-836348E80834}" destId="{32AF6B5E-A220-4E92-B803-019EB4342810}" srcOrd="1" destOrd="0" presId="urn:microsoft.com/office/officeart/2005/8/layout/hierarchy4"/>
    <dgm:cxn modelId="{C5FECA8A-394B-4926-85CC-274429105B41}" type="presParOf" srcId="{E41AF585-7EF6-4B86-99AF-836348E80834}" destId="{D4A0BD73-FD43-4168-B1C1-FE5FA1B68AA9}" srcOrd="2" destOrd="0" presId="urn:microsoft.com/office/officeart/2005/8/layout/hierarchy4"/>
    <dgm:cxn modelId="{B453D5B3-15F0-4343-831D-23DA5D147829}" type="presParOf" srcId="{D4A0BD73-FD43-4168-B1C1-FE5FA1B68AA9}" destId="{BF787E08-8B42-43C7-B9DE-C2037AE96E46}" srcOrd="0" destOrd="0" presId="urn:microsoft.com/office/officeart/2005/8/layout/hierarchy4"/>
    <dgm:cxn modelId="{0E9D6EB7-38CE-4F13-881D-2A9A87CBD589}" type="presParOf" srcId="{D4A0BD73-FD43-4168-B1C1-FE5FA1B68AA9}" destId="{38AB9E1F-EDAA-43C9-ADAC-010BADB74B67}" srcOrd="1" destOrd="0" presId="urn:microsoft.com/office/officeart/2005/8/layout/hierarchy4"/>
    <dgm:cxn modelId="{B6AB772D-4CA2-45DE-A5FE-171305BCC090}" type="presParOf" srcId="{E41AF585-7EF6-4B86-99AF-836348E80834}" destId="{737BCCFB-DA80-4F28-B727-3CDA7A0593CA}" srcOrd="3" destOrd="0" presId="urn:microsoft.com/office/officeart/2005/8/layout/hierarchy4"/>
    <dgm:cxn modelId="{AAF476B4-E6F8-4F40-BA2F-FBD2AB80BA94}" type="presParOf" srcId="{E41AF585-7EF6-4B86-99AF-836348E80834}" destId="{980704FE-B641-4FB2-92B1-A9EC3E4E5F67}" srcOrd="4" destOrd="0" presId="urn:microsoft.com/office/officeart/2005/8/layout/hierarchy4"/>
    <dgm:cxn modelId="{D7063677-6FA0-43B9-AB87-DBE0510FC39B}" type="presParOf" srcId="{980704FE-B641-4FB2-92B1-A9EC3E4E5F67}" destId="{2780BBEA-7EE4-4C5B-8825-FF7B8E2A00BB}" srcOrd="0" destOrd="0" presId="urn:microsoft.com/office/officeart/2005/8/layout/hierarchy4"/>
    <dgm:cxn modelId="{D64DB451-B487-45E7-982C-D616D257C4B2}" type="presParOf" srcId="{980704FE-B641-4FB2-92B1-A9EC3E4E5F67}" destId="{AC5AA5AF-0057-43D2-A511-FB054AE1D61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6B3D25-BDC5-4D8A-929F-0EE66FEE1EC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3C02F62-E71E-47D0-AE8F-42F267FD3C84}">
      <dgm:prSet phldrT="[Texto]"/>
      <dgm:spPr/>
      <dgm:t>
        <a:bodyPr/>
        <a:lstStyle/>
        <a:p>
          <a:r>
            <a:rPr lang="es-ES" dirty="0" smtClean="0"/>
            <a:t>Entrega en la coordinación de </a:t>
          </a:r>
          <a:r>
            <a:rPr lang="es-ES" smtClean="0"/>
            <a:t>Extensión Universitaria</a:t>
          </a:r>
          <a:endParaRPr lang="es-ES" dirty="0"/>
        </a:p>
      </dgm:t>
    </dgm:pt>
    <dgm:pt modelId="{93B2EE09-D7F6-4DE4-9160-6C8F9456AE4B}" type="parTrans" cxnId="{E57F0031-4774-415E-BBBC-DB2BEA0C1764}">
      <dgm:prSet/>
      <dgm:spPr/>
      <dgm:t>
        <a:bodyPr/>
        <a:lstStyle/>
        <a:p>
          <a:endParaRPr lang="es-ES"/>
        </a:p>
      </dgm:t>
    </dgm:pt>
    <dgm:pt modelId="{38664F7F-9654-4F8B-9714-BF236641BD04}" type="sibTrans" cxnId="{E57F0031-4774-415E-BBBC-DB2BEA0C1764}">
      <dgm:prSet/>
      <dgm:spPr/>
      <dgm:t>
        <a:bodyPr/>
        <a:lstStyle/>
        <a:p>
          <a:endParaRPr lang="es-ES"/>
        </a:p>
      </dgm:t>
    </dgm:pt>
    <dgm:pt modelId="{08EBB1D1-217D-4EC0-98ED-A7A14FB43BDB}">
      <dgm:prSet phldrT="[Texto]"/>
      <dgm:spPr/>
      <dgm:t>
        <a:bodyPr/>
        <a:lstStyle/>
        <a:p>
          <a:r>
            <a:rPr lang="es-ES" dirty="0" smtClean="0"/>
            <a:t>Análisis y aprobación del Proyecto (Consejo Directivo) para la ejecución.</a:t>
          </a:r>
          <a:endParaRPr lang="es-ES" dirty="0"/>
        </a:p>
      </dgm:t>
    </dgm:pt>
    <dgm:pt modelId="{A43B6B57-47C5-4C2A-B93D-104533ED774D}" type="parTrans" cxnId="{D1FCBB93-1FF7-4B77-BE5F-CBE92AC1E0DE}">
      <dgm:prSet/>
      <dgm:spPr/>
      <dgm:t>
        <a:bodyPr/>
        <a:lstStyle/>
        <a:p>
          <a:endParaRPr lang="es-ES"/>
        </a:p>
      </dgm:t>
    </dgm:pt>
    <dgm:pt modelId="{B91EA240-0252-4A74-8882-71C59F31A49D}" type="sibTrans" cxnId="{D1FCBB93-1FF7-4B77-BE5F-CBE92AC1E0DE}">
      <dgm:prSet/>
      <dgm:spPr/>
      <dgm:t>
        <a:bodyPr/>
        <a:lstStyle/>
        <a:p>
          <a:endParaRPr lang="es-ES"/>
        </a:p>
      </dgm:t>
    </dgm:pt>
    <dgm:pt modelId="{668D3F35-6EDC-4017-B4F0-F2A407FE353A}">
      <dgm:prSet/>
      <dgm:spPr/>
      <dgm:t>
        <a:bodyPr/>
        <a:lstStyle/>
        <a:p>
          <a:r>
            <a:rPr lang="es-MX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Elaboración del Proyecto</a:t>
          </a:r>
          <a:endParaRPr lang="en-US" b="1" dirty="0"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DA16647F-B868-44C7-AA6D-35CEDB4ABF89}" type="parTrans" cxnId="{71EEE6B3-9791-4855-A980-36128F08163F}">
      <dgm:prSet/>
      <dgm:spPr/>
      <dgm:t>
        <a:bodyPr/>
        <a:lstStyle/>
        <a:p>
          <a:endParaRPr lang="es-ES"/>
        </a:p>
      </dgm:t>
    </dgm:pt>
    <dgm:pt modelId="{576196DD-A03B-4959-8003-EF9FCA6D1C01}" type="sibTrans" cxnId="{71EEE6B3-9791-4855-A980-36128F08163F}">
      <dgm:prSet/>
      <dgm:spPr/>
      <dgm:t>
        <a:bodyPr/>
        <a:lstStyle/>
        <a:p>
          <a:endParaRPr lang="es-ES"/>
        </a:p>
      </dgm:t>
    </dgm:pt>
    <dgm:pt modelId="{5A985DB0-B9FB-4B98-B1F2-BB180EFB00A1}">
      <dgm:prSet custT="1"/>
      <dgm:spPr/>
      <dgm:t>
        <a:bodyPr/>
        <a:lstStyle/>
        <a:p>
          <a:r>
            <a:rPr lang="es-PY" sz="2000" dirty="0" smtClean="0"/>
            <a:t>Todas las actividades de extensión deberán contar con la aprobación de los órganos correspondientes, debiendo seguir los siguientes pasos: </a:t>
          </a:r>
          <a:endParaRPr lang="es-ES" sz="2000" dirty="0"/>
        </a:p>
      </dgm:t>
    </dgm:pt>
    <dgm:pt modelId="{5ADF3645-5643-418C-8B1F-E9DC92C8EBBE}" type="parTrans" cxnId="{ECCF9B62-D47D-4908-A8A8-A24E11D839FB}">
      <dgm:prSet/>
      <dgm:spPr/>
      <dgm:t>
        <a:bodyPr/>
        <a:lstStyle/>
        <a:p>
          <a:endParaRPr lang="es-ES"/>
        </a:p>
      </dgm:t>
    </dgm:pt>
    <dgm:pt modelId="{50EC959F-491B-476C-979F-C7F7F0CBEAAF}" type="sibTrans" cxnId="{ECCF9B62-D47D-4908-A8A8-A24E11D839FB}">
      <dgm:prSet/>
      <dgm:spPr/>
      <dgm:t>
        <a:bodyPr/>
        <a:lstStyle/>
        <a:p>
          <a:endParaRPr lang="es-ES"/>
        </a:p>
      </dgm:t>
    </dgm:pt>
    <dgm:pt modelId="{4B4C9B3C-D782-47F2-867C-DB8602850E65}">
      <dgm:prSet/>
      <dgm:spPr/>
      <dgm:t>
        <a:bodyPr/>
        <a:lstStyle/>
        <a:p>
          <a:r>
            <a:rPr lang="es-ES" dirty="0" smtClean="0"/>
            <a:t>Diagnóstico de la situación</a:t>
          </a:r>
          <a:endParaRPr lang="es-ES" dirty="0"/>
        </a:p>
      </dgm:t>
    </dgm:pt>
    <dgm:pt modelId="{51B617FA-2851-4E25-ADBD-9C56F8C90BE6}" type="parTrans" cxnId="{35851B25-1122-4DDC-8C88-BE81BB5BF782}">
      <dgm:prSet/>
      <dgm:spPr/>
      <dgm:t>
        <a:bodyPr/>
        <a:lstStyle/>
        <a:p>
          <a:endParaRPr lang="es-ES"/>
        </a:p>
      </dgm:t>
    </dgm:pt>
    <dgm:pt modelId="{A42C0ECF-7EF3-45A4-82AE-09F8484F3F17}" type="sibTrans" cxnId="{35851B25-1122-4DDC-8C88-BE81BB5BF782}">
      <dgm:prSet/>
      <dgm:spPr/>
      <dgm:t>
        <a:bodyPr/>
        <a:lstStyle/>
        <a:p>
          <a:endParaRPr lang="es-ES"/>
        </a:p>
      </dgm:t>
    </dgm:pt>
    <dgm:pt modelId="{5753B203-D08B-47A6-98B8-D79D9EBB848F}">
      <dgm:prSet phldrT="[Texto]"/>
      <dgm:spPr/>
      <dgm:t>
        <a:bodyPr/>
        <a:lstStyle/>
        <a:p>
          <a:endParaRPr lang="es-ES"/>
        </a:p>
      </dgm:t>
    </dgm:pt>
    <dgm:pt modelId="{BC4AF569-198A-4047-B39F-DBD5C6929722}" type="parTrans" cxnId="{A008DF00-EE01-49FA-9B68-955060E4CC26}">
      <dgm:prSet/>
      <dgm:spPr/>
      <dgm:t>
        <a:bodyPr/>
        <a:lstStyle/>
        <a:p>
          <a:endParaRPr lang="es-ES"/>
        </a:p>
      </dgm:t>
    </dgm:pt>
    <dgm:pt modelId="{12C38FED-D796-4BAB-B3F7-24B81377EFAD}" type="sibTrans" cxnId="{A008DF00-EE01-49FA-9B68-955060E4CC26}">
      <dgm:prSet/>
      <dgm:spPr/>
      <dgm:t>
        <a:bodyPr/>
        <a:lstStyle/>
        <a:p>
          <a:endParaRPr lang="es-ES"/>
        </a:p>
      </dgm:t>
    </dgm:pt>
    <dgm:pt modelId="{44137B9D-21B2-46FE-B465-A361A010DBA5}" type="pres">
      <dgm:prSet presAssocID="{BD6B3D25-BDC5-4D8A-929F-0EE66FEE1EC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3CF6E4D-7E53-4FD3-A535-DFC76BB93495}" type="pres">
      <dgm:prSet presAssocID="{BD6B3D25-BDC5-4D8A-929F-0EE66FEE1ECE}" presName="dummyMaxCanvas" presStyleCnt="0">
        <dgm:presLayoutVars/>
      </dgm:prSet>
      <dgm:spPr/>
    </dgm:pt>
    <dgm:pt modelId="{2F575057-61FA-4ADA-8D2F-0B8CF1457B42}" type="pres">
      <dgm:prSet presAssocID="{BD6B3D25-BDC5-4D8A-929F-0EE66FEE1ECE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63822C-D82D-4D9C-83F8-0CF73944819C}" type="pres">
      <dgm:prSet presAssocID="{BD6B3D25-BDC5-4D8A-929F-0EE66FEE1ECE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8C6A23-44AF-46EC-B683-410207389621}" type="pres">
      <dgm:prSet presAssocID="{BD6B3D25-BDC5-4D8A-929F-0EE66FEE1ECE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20B5CE-04A4-4E7E-8B55-09746BDB3C07}" type="pres">
      <dgm:prSet presAssocID="{BD6B3D25-BDC5-4D8A-929F-0EE66FEE1ECE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4AC361-F2AE-4806-9D1E-D00A2C9B0441}" type="pres">
      <dgm:prSet presAssocID="{BD6B3D25-BDC5-4D8A-929F-0EE66FEE1ECE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CED680-84CB-4A29-A793-B383788402A2}" type="pres">
      <dgm:prSet presAssocID="{BD6B3D25-BDC5-4D8A-929F-0EE66FEE1ECE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6EDBF5-8061-4F71-B957-6EA4C6CAC3FC}" type="pres">
      <dgm:prSet presAssocID="{BD6B3D25-BDC5-4D8A-929F-0EE66FEE1ECE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2717EA-EFC3-429D-AA21-DC10CB948AAC}" type="pres">
      <dgm:prSet presAssocID="{BD6B3D25-BDC5-4D8A-929F-0EE66FEE1ECE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D35F99-BE5E-4902-8B1B-FE627170B9C9}" type="pres">
      <dgm:prSet presAssocID="{BD6B3D25-BDC5-4D8A-929F-0EE66FEE1ECE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6E48BA-843F-4AE6-A90F-9BD9A21FFC21}" type="pres">
      <dgm:prSet presAssocID="{BD6B3D25-BDC5-4D8A-929F-0EE66FEE1ECE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C43410-50AF-488A-AB12-32B2B7798FCD}" type="pres">
      <dgm:prSet presAssocID="{BD6B3D25-BDC5-4D8A-929F-0EE66FEE1ECE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360898-C2AA-48A7-9556-3430915DEBC7}" type="pres">
      <dgm:prSet presAssocID="{BD6B3D25-BDC5-4D8A-929F-0EE66FEE1ECE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A2FB6C-F09B-4792-A59F-88E36B5EDF5C}" type="pres">
      <dgm:prSet presAssocID="{BD6B3D25-BDC5-4D8A-929F-0EE66FEE1ECE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3E4568-66D2-41C0-9D3F-84ADBF8DB904}" type="pres">
      <dgm:prSet presAssocID="{BD6B3D25-BDC5-4D8A-929F-0EE66FEE1ECE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FD8CE5F-63B5-473D-819C-DCFE3F344B82}" type="presOf" srcId="{A42C0ECF-7EF3-45A4-82AE-09F8484F3F17}" destId="{D16EDBF5-8061-4F71-B957-6EA4C6CAC3FC}" srcOrd="0" destOrd="0" presId="urn:microsoft.com/office/officeart/2005/8/layout/vProcess5"/>
    <dgm:cxn modelId="{28A19743-18A5-4968-A8C6-4CF66F3DA6CB}" type="presOf" srcId="{5A985DB0-B9FB-4B98-B1F2-BB180EFB00A1}" destId="{2F575057-61FA-4ADA-8D2F-0B8CF1457B42}" srcOrd="0" destOrd="0" presId="urn:microsoft.com/office/officeart/2005/8/layout/vProcess5"/>
    <dgm:cxn modelId="{35851B25-1122-4DDC-8C88-BE81BB5BF782}" srcId="{BD6B3D25-BDC5-4D8A-929F-0EE66FEE1ECE}" destId="{4B4C9B3C-D782-47F2-867C-DB8602850E65}" srcOrd="1" destOrd="0" parTransId="{51B617FA-2851-4E25-ADBD-9C56F8C90BE6}" sibTransId="{A42C0ECF-7EF3-45A4-82AE-09F8484F3F17}"/>
    <dgm:cxn modelId="{F2A76715-AB7F-42EE-B1CB-BA4E0BE33D34}" type="presOf" srcId="{08EBB1D1-217D-4EC0-98ED-A7A14FB43BDB}" destId="{1E4AC361-F2AE-4806-9D1E-D00A2C9B0441}" srcOrd="0" destOrd="0" presId="urn:microsoft.com/office/officeart/2005/8/layout/vProcess5"/>
    <dgm:cxn modelId="{B1B91702-CBCE-493F-8B72-B76C34411927}" type="presOf" srcId="{576196DD-A03B-4959-8003-EF9FCA6D1C01}" destId="{DD2717EA-EFC3-429D-AA21-DC10CB948AAC}" srcOrd="0" destOrd="0" presId="urn:microsoft.com/office/officeart/2005/8/layout/vProcess5"/>
    <dgm:cxn modelId="{D1FCBB93-1FF7-4B77-BE5F-CBE92AC1E0DE}" srcId="{BD6B3D25-BDC5-4D8A-929F-0EE66FEE1ECE}" destId="{08EBB1D1-217D-4EC0-98ED-A7A14FB43BDB}" srcOrd="4" destOrd="0" parTransId="{A43B6B57-47C5-4C2A-B93D-104533ED774D}" sibTransId="{B91EA240-0252-4A74-8882-71C59F31A49D}"/>
    <dgm:cxn modelId="{B4B06963-7AB6-47B5-8965-C6DAABE77E66}" type="presOf" srcId="{668D3F35-6EDC-4017-B4F0-F2A407FE353A}" destId="{448C6A23-44AF-46EC-B683-410207389621}" srcOrd="0" destOrd="0" presId="urn:microsoft.com/office/officeart/2005/8/layout/vProcess5"/>
    <dgm:cxn modelId="{E57F0031-4774-415E-BBBC-DB2BEA0C1764}" srcId="{BD6B3D25-BDC5-4D8A-929F-0EE66FEE1ECE}" destId="{F3C02F62-E71E-47D0-AE8F-42F267FD3C84}" srcOrd="3" destOrd="0" parTransId="{93B2EE09-D7F6-4DE4-9160-6C8F9456AE4B}" sibTransId="{38664F7F-9654-4F8B-9714-BF236641BD04}"/>
    <dgm:cxn modelId="{E706CEBB-3696-4519-8B2B-BC33EC2154AA}" type="presOf" srcId="{08EBB1D1-217D-4EC0-98ED-A7A14FB43BDB}" destId="{373E4568-66D2-41C0-9D3F-84ADBF8DB904}" srcOrd="1" destOrd="0" presId="urn:microsoft.com/office/officeart/2005/8/layout/vProcess5"/>
    <dgm:cxn modelId="{147BEB18-DEF2-4F41-98D2-FF4E4A483DCC}" type="presOf" srcId="{F3C02F62-E71E-47D0-AE8F-42F267FD3C84}" destId="{B7A2FB6C-F09B-4792-A59F-88E36B5EDF5C}" srcOrd="1" destOrd="0" presId="urn:microsoft.com/office/officeart/2005/8/layout/vProcess5"/>
    <dgm:cxn modelId="{04CC53AE-D649-4221-91F9-DEBF3DC8864C}" type="presOf" srcId="{4B4C9B3C-D782-47F2-867C-DB8602850E65}" destId="{51C43410-50AF-488A-AB12-32B2B7798FCD}" srcOrd="1" destOrd="0" presId="urn:microsoft.com/office/officeart/2005/8/layout/vProcess5"/>
    <dgm:cxn modelId="{2958D119-A516-4DAA-A801-31CB06328CFA}" type="presOf" srcId="{BD6B3D25-BDC5-4D8A-929F-0EE66FEE1ECE}" destId="{44137B9D-21B2-46FE-B465-A361A010DBA5}" srcOrd="0" destOrd="0" presId="urn:microsoft.com/office/officeart/2005/8/layout/vProcess5"/>
    <dgm:cxn modelId="{ECCF9B62-D47D-4908-A8A8-A24E11D839FB}" srcId="{BD6B3D25-BDC5-4D8A-929F-0EE66FEE1ECE}" destId="{5A985DB0-B9FB-4B98-B1F2-BB180EFB00A1}" srcOrd="0" destOrd="0" parTransId="{5ADF3645-5643-418C-8B1F-E9DC92C8EBBE}" sibTransId="{50EC959F-491B-476C-979F-C7F7F0CBEAAF}"/>
    <dgm:cxn modelId="{487881CF-ED87-4F92-AEE0-CB6AD0178936}" type="presOf" srcId="{4B4C9B3C-D782-47F2-867C-DB8602850E65}" destId="{8363822C-D82D-4D9C-83F8-0CF73944819C}" srcOrd="0" destOrd="0" presId="urn:microsoft.com/office/officeart/2005/8/layout/vProcess5"/>
    <dgm:cxn modelId="{71EEE6B3-9791-4855-A980-36128F08163F}" srcId="{BD6B3D25-BDC5-4D8A-929F-0EE66FEE1ECE}" destId="{668D3F35-6EDC-4017-B4F0-F2A407FE353A}" srcOrd="2" destOrd="0" parTransId="{DA16647F-B868-44C7-AA6D-35CEDB4ABF89}" sibTransId="{576196DD-A03B-4959-8003-EF9FCA6D1C01}"/>
    <dgm:cxn modelId="{A008DF00-EE01-49FA-9B68-955060E4CC26}" srcId="{BD6B3D25-BDC5-4D8A-929F-0EE66FEE1ECE}" destId="{5753B203-D08B-47A6-98B8-D79D9EBB848F}" srcOrd="5" destOrd="0" parTransId="{BC4AF569-198A-4047-B39F-DBD5C6929722}" sibTransId="{12C38FED-D796-4BAB-B3F7-24B81377EFAD}"/>
    <dgm:cxn modelId="{8D41AB4C-B9ED-45DF-B383-2E74B6065304}" type="presOf" srcId="{F3C02F62-E71E-47D0-AE8F-42F267FD3C84}" destId="{3220B5CE-04A4-4E7E-8B55-09746BDB3C07}" srcOrd="0" destOrd="0" presId="urn:microsoft.com/office/officeart/2005/8/layout/vProcess5"/>
    <dgm:cxn modelId="{4D2E7FF2-BB12-4FB3-BBCC-E571D5A65123}" type="presOf" srcId="{50EC959F-491B-476C-979F-C7F7F0CBEAAF}" destId="{17CED680-84CB-4A29-A793-B383788402A2}" srcOrd="0" destOrd="0" presId="urn:microsoft.com/office/officeart/2005/8/layout/vProcess5"/>
    <dgm:cxn modelId="{2A98795A-F103-43C4-B85D-D59DF7DA0E3C}" type="presOf" srcId="{38664F7F-9654-4F8B-9714-BF236641BD04}" destId="{ECD35F99-BE5E-4902-8B1B-FE627170B9C9}" srcOrd="0" destOrd="0" presId="urn:microsoft.com/office/officeart/2005/8/layout/vProcess5"/>
    <dgm:cxn modelId="{E72CA919-C578-408B-9E3E-AA3A228EE4B0}" type="presOf" srcId="{5A985DB0-B9FB-4B98-B1F2-BB180EFB00A1}" destId="{316E48BA-843F-4AE6-A90F-9BD9A21FFC21}" srcOrd="1" destOrd="0" presId="urn:microsoft.com/office/officeart/2005/8/layout/vProcess5"/>
    <dgm:cxn modelId="{DDD0EDF5-3D30-4BEC-8AB5-6C8540D78076}" type="presOf" srcId="{668D3F35-6EDC-4017-B4F0-F2A407FE353A}" destId="{EB360898-C2AA-48A7-9556-3430915DEBC7}" srcOrd="1" destOrd="0" presId="urn:microsoft.com/office/officeart/2005/8/layout/vProcess5"/>
    <dgm:cxn modelId="{B0DD7642-F8A7-4F23-8B60-F2801E0465AB}" type="presParOf" srcId="{44137B9D-21B2-46FE-B465-A361A010DBA5}" destId="{93CF6E4D-7E53-4FD3-A535-DFC76BB93495}" srcOrd="0" destOrd="0" presId="urn:microsoft.com/office/officeart/2005/8/layout/vProcess5"/>
    <dgm:cxn modelId="{31B24201-41D0-4D84-A2CD-3C1EC5ADEC0D}" type="presParOf" srcId="{44137B9D-21B2-46FE-B465-A361A010DBA5}" destId="{2F575057-61FA-4ADA-8D2F-0B8CF1457B42}" srcOrd="1" destOrd="0" presId="urn:microsoft.com/office/officeart/2005/8/layout/vProcess5"/>
    <dgm:cxn modelId="{675CE599-87B8-4073-A6A5-4993E0286E30}" type="presParOf" srcId="{44137B9D-21B2-46FE-B465-A361A010DBA5}" destId="{8363822C-D82D-4D9C-83F8-0CF73944819C}" srcOrd="2" destOrd="0" presId="urn:microsoft.com/office/officeart/2005/8/layout/vProcess5"/>
    <dgm:cxn modelId="{15D0B3EA-9E42-4078-9A49-0E9C2CEAD4A3}" type="presParOf" srcId="{44137B9D-21B2-46FE-B465-A361A010DBA5}" destId="{448C6A23-44AF-46EC-B683-410207389621}" srcOrd="3" destOrd="0" presId="urn:microsoft.com/office/officeart/2005/8/layout/vProcess5"/>
    <dgm:cxn modelId="{FE356742-C6F8-4E51-BBD8-E29CA5E69A2B}" type="presParOf" srcId="{44137B9D-21B2-46FE-B465-A361A010DBA5}" destId="{3220B5CE-04A4-4E7E-8B55-09746BDB3C07}" srcOrd="4" destOrd="0" presId="urn:microsoft.com/office/officeart/2005/8/layout/vProcess5"/>
    <dgm:cxn modelId="{BFBE1479-31F6-45EF-A2E2-3121190465C9}" type="presParOf" srcId="{44137B9D-21B2-46FE-B465-A361A010DBA5}" destId="{1E4AC361-F2AE-4806-9D1E-D00A2C9B0441}" srcOrd="5" destOrd="0" presId="urn:microsoft.com/office/officeart/2005/8/layout/vProcess5"/>
    <dgm:cxn modelId="{0D8C2A4E-3796-44FA-83FF-180B44529C39}" type="presParOf" srcId="{44137B9D-21B2-46FE-B465-A361A010DBA5}" destId="{17CED680-84CB-4A29-A793-B383788402A2}" srcOrd="6" destOrd="0" presId="urn:microsoft.com/office/officeart/2005/8/layout/vProcess5"/>
    <dgm:cxn modelId="{6C324205-11EE-419B-BE37-4967D7F7F78A}" type="presParOf" srcId="{44137B9D-21B2-46FE-B465-A361A010DBA5}" destId="{D16EDBF5-8061-4F71-B957-6EA4C6CAC3FC}" srcOrd="7" destOrd="0" presId="urn:microsoft.com/office/officeart/2005/8/layout/vProcess5"/>
    <dgm:cxn modelId="{60644C9F-22FA-452D-A7BF-315DA6D808B6}" type="presParOf" srcId="{44137B9D-21B2-46FE-B465-A361A010DBA5}" destId="{DD2717EA-EFC3-429D-AA21-DC10CB948AAC}" srcOrd="8" destOrd="0" presId="urn:microsoft.com/office/officeart/2005/8/layout/vProcess5"/>
    <dgm:cxn modelId="{1E532F42-F115-43E0-B4E5-ED85CF9BD5F6}" type="presParOf" srcId="{44137B9D-21B2-46FE-B465-A361A010DBA5}" destId="{ECD35F99-BE5E-4902-8B1B-FE627170B9C9}" srcOrd="9" destOrd="0" presId="urn:microsoft.com/office/officeart/2005/8/layout/vProcess5"/>
    <dgm:cxn modelId="{CED365C1-7867-413A-9834-2CA28284FD27}" type="presParOf" srcId="{44137B9D-21B2-46FE-B465-A361A010DBA5}" destId="{316E48BA-843F-4AE6-A90F-9BD9A21FFC21}" srcOrd="10" destOrd="0" presId="urn:microsoft.com/office/officeart/2005/8/layout/vProcess5"/>
    <dgm:cxn modelId="{D17F02DF-FA70-4188-95DE-01637FB51DC6}" type="presParOf" srcId="{44137B9D-21B2-46FE-B465-A361A010DBA5}" destId="{51C43410-50AF-488A-AB12-32B2B7798FCD}" srcOrd="11" destOrd="0" presId="urn:microsoft.com/office/officeart/2005/8/layout/vProcess5"/>
    <dgm:cxn modelId="{7933E536-6EC0-41F1-AE4C-22A0ACBEF35A}" type="presParOf" srcId="{44137B9D-21B2-46FE-B465-A361A010DBA5}" destId="{EB360898-C2AA-48A7-9556-3430915DEBC7}" srcOrd="12" destOrd="0" presId="urn:microsoft.com/office/officeart/2005/8/layout/vProcess5"/>
    <dgm:cxn modelId="{085BF184-004B-41C2-8FE7-3E666A7798AA}" type="presParOf" srcId="{44137B9D-21B2-46FE-B465-A361A010DBA5}" destId="{B7A2FB6C-F09B-4792-A59F-88E36B5EDF5C}" srcOrd="13" destOrd="0" presId="urn:microsoft.com/office/officeart/2005/8/layout/vProcess5"/>
    <dgm:cxn modelId="{F53A91FE-18F2-41D6-8E5D-D135E9A91E6D}" type="presParOf" srcId="{44137B9D-21B2-46FE-B465-A361A010DBA5}" destId="{373E4568-66D2-41C0-9D3F-84ADBF8DB90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9312FF-0547-47C8-93DE-08C9E5611E98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5AB5428-4192-4B9C-B92A-1DC9999ED16A}">
      <dgm:prSet phldrT="[Texto]"/>
      <dgm:spPr/>
      <dgm:t>
        <a:bodyPr/>
        <a:lstStyle/>
        <a:p>
          <a:r>
            <a:rPr lang="es-ES" dirty="0" smtClean="0"/>
            <a:t>Extensión Universitaria</a:t>
          </a:r>
          <a:endParaRPr lang="es-ES" dirty="0"/>
        </a:p>
      </dgm:t>
    </dgm:pt>
    <dgm:pt modelId="{31D40BCD-B28A-4A7E-80FE-62442A55B220}" type="parTrans" cxnId="{BE2EF4EC-78F7-41AA-B7B0-8CCEF02D4BCA}">
      <dgm:prSet/>
      <dgm:spPr/>
      <dgm:t>
        <a:bodyPr/>
        <a:lstStyle/>
        <a:p>
          <a:endParaRPr lang="es-ES"/>
        </a:p>
      </dgm:t>
    </dgm:pt>
    <dgm:pt modelId="{9FA39A8F-423A-4AEA-9A4A-DBF2454187A6}" type="sibTrans" cxnId="{BE2EF4EC-78F7-41AA-B7B0-8CCEF02D4BCA}">
      <dgm:prSet/>
      <dgm:spPr/>
      <dgm:t>
        <a:bodyPr/>
        <a:lstStyle/>
        <a:p>
          <a:endParaRPr lang="es-ES"/>
        </a:p>
      </dgm:t>
    </dgm:pt>
    <dgm:pt modelId="{123EC924-B3AC-4DD3-9C57-956A86267CCF}">
      <dgm:prSet phldrT="[Texto]"/>
      <dgm:spPr/>
      <dgm:t>
        <a:bodyPr/>
        <a:lstStyle/>
        <a:p>
          <a:r>
            <a:rPr lang="es-ES" dirty="0" smtClean="0"/>
            <a:t>Diagnóstico de la situación </a:t>
          </a:r>
          <a:endParaRPr lang="es-ES" dirty="0"/>
        </a:p>
      </dgm:t>
    </dgm:pt>
    <dgm:pt modelId="{70EB37B6-3415-49A4-B55B-93992DA8FD21}" type="parTrans" cxnId="{D2AFB2C4-B72E-4847-9FBF-3C8D925000D4}">
      <dgm:prSet/>
      <dgm:spPr/>
      <dgm:t>
        <a:bodyPr/>
        <a:lstStyle/>
        <a:p>
          <a:endParaRPr lang="es-ES"/>
        </a:p>
      </dgm:t>
    </dgm:pt>
    <dgm:pt modelId="{AC296FBD-2436-4027-8819-A850CD0F5120}" type="sibTrans" cxnId="{D2AFB2C4-B72E-4847-9FBF-3C8D925000D4}">
      <dgm:prSet/>
      <dgm:spPr/>
      <dgm:t>
        <a:bodyPr/>
        <a:lstStyle/>
        <a:p>
          <a:endParaRPr lang="es-ES"/>
        </a:p>
      </dgm:t>
    </dgm:pt>
    <dgm:pt modelId="{40D98373-14F7-4356-BC0C-C7B3BE12B251}">
      <dgm:prSet phldrT="[Texto]"/>
      <dgm:spPr/>
      <dgm:t>
        <a:bodyPr/>
        <a:lstStyle/>
        <a:p>
          <a:r>
            <a:rPr lang="es-ES" dirty="0" smtClean="0"/>
            <a:t>Diseño del Proyecto</a:t>
          </a:r>
          <a:endParaRPr lang="es-ES" dirty="0"/>
        </a:p>
      </dgm:t>
    </dgm:pt>
    <dgm:pt modelId="{CB4FDEAA-10C3-4292-A5CD-09ADD63AFD80}" type="parTrans" cxnId="{65831FF8-33F4-402C-AF65-0BBBCC4D6784}">
      <dgm:prSet/>
      <dgm:spPr/>
      <dgm:t>
        <a:bodyPr/>
        <a:lstStyle/>
        <a:p>
          <a:endParaRPr lang="es-ES"/>
        </a:p>
      </dgm:t>
    </dgm:pt>
    <dgm:pt modelId="{7ABEDB30-108D-45C1-A4DE-BB9BCD88BAFF}" type="sibTrans" cxnId="{65831FF8-33F4-402C-AF65-0BBBCC4D6784}">
      <dgm:prSet/>
      <dgm:spPr/>
      <dgm:t>
        <a:bodyPr/>
        <a:lstStyle/>
        <a:p>
          <a:endParaRPr lang="es-ES"/>
        </a:p>
      </dgm:t>
    </dgm:pt>
    <dgm:pt modelId="{C49D1A7F-E099-4D20-B38C-6C2E54C8338E}">
      <dgm:prSet phldrT="[Texto]"/>
      <dgm:spPr/>
      <dgm:t>
        <a:bodyPr/>
        <a:lstStyle/>
        <a:p>
          <a:r>
            <a:rPr lang="es-ES" dirty="0" smtClean="0"/>
            <a:t>Ejecución </a:t>
          </a:r>
          <a:endParaRPr lang="es-ES" dirty="0"/>
        </a:p>
      </dgm:t>
    </dgm:pt>
    <dgm:pt modelId="{47D705BD-0810-467C-99B2-1899DE5EF8CD}" type="parTrans" cxnId="{ADAE1C33-8654-4F36-A470-4E2BEB153A46}">
      <dgm:prSet/>
      <dgm:spPr/>
      <dgm:t>
        <a:bodyPr/>
        <a:lstStyle/>
        <a:p>
          <a:endParaRPr lang="es-ES"/>
        </a:p>
      </dgm:t>
    </dgm:pt>
    <dgm:pt modelId="{500D2B20-1ECC-40F8-81B4-C7ED621879A4}" type="sibTrans" cxnId="{ADAE1C33-8654-4F36-A470-4E2BEB153A46}">
      <dgm:prSet/>
      <dgm:spPr/>
      <dgm:t>
        <a:bodyPr/>
        <a:lstStyle/>
        <a:p>
          <a:endParaRPr lang="es-ES"/>
        </a:p>
      </dgm:t>
    </dgm:pt>
    <dgm:pt modelId="{C9BD83AB-5085-46DA-BF2D-402A690ABB61}">
      <dgm:prSet phldrT="[Texto]"/>
      <dgm:spPr/>
      <dgm:t>
        <a:bodyPr/>
        <a:lstStyle/>
        <a:p>
          <a:r>
            <a:rPr lang="es-ES" dirty="0" smtClean="0"/>
            <a:t>Evaluación del impacto</a:t>
          </a:r>
          <a:endParaRPr lang="es-ES" dirty="0"/>
        </a:p>
      </dgm:t>
    </dgm:pt>
    <dgm:pt modelId="{A9D38183-6134-41BD-9394-6B16E170B2F6}" type="parTrans" cxnId="{97182167-B927-4103-AA6D-2BD583727241}">
      <dgm:prSet/>
      <dgm:spPr/>
      <dgm:t>
        <a:bodyPr/>
        <a:lstStyle/>
        <a:p>
          <a:endParaRPr lang="es-ES"/>
        </a:p>
      </dgm:t>
    </dgm:pt>
    <dgm:pt modelId="{01F1568B-53DA-45C3-B86F-323AF9954796}" type="sibTrans" cxnId="{97182167-B927-4103-AA6D-2BD583727241}">
      <dgm:prSet/>
      <dgm:spPr/>
      <dgm:t>
        <a:bodyPr/>
        <a:lstStyle/>
        <a:p>
          <a:endParaRPr lang="es-ES"/>
        </a:p>
      </dgm:t>
    </dgm:pt>
    <dgm:pt modelId="{687895A0-EFCC-4521-8C04-E3CA6125E1B3}" type="pres">
      <dgm:prSet presAssocID="{209312FF-0547-47C8-93DE-08C9E5611E9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2ABB911-3C99-4E4C-BF08-D04743BEDD78}" type="pres">
      <dgm:prSet presAssocID="{E5AB5428-4192-4B9C-B92A-1DC9999ED16A}" presName="centerShape" presStyleLbl="node0" presStyleIdx="0" presStyleCnt="1"/>
      <dgm:spPr/>
      <dgm:t>
        <a:bodyPr/>
        <a:lstStyle/>
        <a:p>
          <a:endParaRPr lang="es-ES"/>
        </a:p>
      </dgm:t>
    </dgm:pt>
    <dgm:pt modelId="{CDD186C3-D586-4594-89EF-8635F4B396E4}" type="pres">
      <dgm:prSet presAssocID="{70EB37B6-3415-49A4-B55B-93992DA8FD21}" presName="Name9" presStyleLbl="parChTrans1D2" presStyleIdx="0" presStyleCnt="4"/>
      <dgm:spPr/>
      <dgm:t>
        <a:bodyPr/>
        <a:lstStyle/>
        <a:p>
          <a:endParaRPr lang="es-ES"/>
        </a:p>
      </dgm:t>
    </dgm:pt>
    <dgm:pt modelId="{E8586A14-0CD6-4630-9EB3-5911862B813D}" type="pres">
      <dgm:prSet presAssocID="{70EB37B6-3415-49A4-B55B-93992DA8FD21}" presName="connTx" presStyleLbl="parChTrans1D2" presStyleIdx="0" presStyleCnt="4"/>
      <dgm:spPr/>
      <dgm:t>
        <a:bodyPr/>
        <a:lstStyle/>
        <a:p>
          <a:endParaRPr lang="es-ES"/>
        </a:p>
      </dgm:t>
    </dgm:pt>
    <dgm:pt modelId="{D2755750-0D7D-42AD-9822-B92D18D3C785}" type="pres">
      <dgm:prSet presAssocID="{123EC924-B3AC-4DD3-9C57-956A86267CC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C804F5-6479-46CD-8C0E-6FE853BA7B1C}" type="pres">
      <dgm:prSet presAssocID="{CB4FDEAA-10C3-4292-A5CD-09ADD63AFD80}" presName="Name9" presStyleLbl="parChTrans1D2" presStyleIdx="1" presStyleCnt="4"/>
      <dgm:spPr/>
      <dgm:t>
        <a:bodyPr/>
        <a:lstStyle/>
        <a:p>
          <a:endParaRPr lang="es-ES"/>
        </a:p>
      </dgm:t>
    </dgm:pt>
    <dgm:pt modelId="{3CD9428C-8E82-4139-9FA4-C06541695ECB}" type="pres">
      <dgm:prSet presAssocID="{CB4FDEAA-10C3-4292-A5CD-09ADD63AFD80}" presName="connTx" presStyleLbl="parChTrans1D2" presStyleIdx="1" presStyleCnt="4"/>
      <dgm:spPr/>
      <dgm:t>
        <a:bodyPr/>
        <a:lstStyle/>
        <a:p>
          <a:endParaRPr lang="es-ES"/>
        </a:p>
      </dgm:t>
    </dgm:pt>
    <dgm:pt modelId="{16A6B270-CC8B-48E0-9A9D-9251FA71D4B1}" type="pres">
      <dgm:prSet presAssocID="{40D98373-14F7-4356-BC0C-C7B3BE12B25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A2D3B9-F24C-4794-BCEC-DF6589677FFA}" type="pres">
      <dgm:prSet presAssocID="{47D705BD-0810-467C-99B2-1899DE5EF8CD}" presName="Name9" presStyleLbl="parChTrans1D2" presStyleIdx="2" presStyleCnt="4"/>
      <dgm:spPr/>
      <dgm:t>
        <a:bodyPr/>
        <a:lstStyle/>
        <a:p>
          <a:endParaRPr lang="es-ES"/>
        </a:p>
      </dgm:t>
    </dgm:pt>
    <dgm:pt modelId="{3EEBE71A-A155-479D-8A9E-EFDAA5F4E7EF}" type="pres">
      <dgm:prSet presAssocID="{47D705BD-0810-467C-99B2-1899DE5EF8CD}" presName="connTx" presStyleLbl="parChTrans1D2" presStyleIdx="2" presStyleCnt="4"/>
      <dgm:spPr/>
      <dgm:t>
        <a:bodyPr/>
        <a:lstStyle/>
        <a:p>
          <a:endParaRPr lang="es-ES"/>
        </a:p>
      </dgm:t>
    </dgm:pt>
    <dgm:pt modelId="{00C74EE7-DB19-4DAB-A02D-FA35FF318224}" type="pres">
      <dgm:prSet presAssocID="{C49D1A7F-E099-4D20-B38C-6C2E54C8338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A75C86-FE79-4C33-BC54-73BD287A936A}" type="pres">
      <dgm:prSet presAssocID="{A9D38183-6134-41BD-9394-6B16E170B2F6}" presName="Name9" presStyleLbl="parChTrans1D2" presStyleIdx="3" presStyleCnt="4"/>
      <dgm:spPr/>
      <dgm:t>
        <a:bodyPr/>
        <a:lstStyle/>
        <a:p>
          <a:endParaRPr lang="es-ES"/>
        </a:p>
      </dgm:t>
    </dgm:pt>
    <dgm:pt modelId="{41EBBB0D-BEC1-47B7-926B-C45AD0CA578B}" type="pres">
      <dgm:prSet presAssocID="{A9D38183-6134-41BD-9394-6B16E170B2F6}" presName="connTx" presStyleLbl="parChTrans1D2" presStyleIdx="3" presStyleCnt="4"/>
      <dgm:spPr/>
      <dgm:t>
        <a:bodyPr/>
        <a:lstStyle/>
        <a:p>
          <a:endParaRPr lang="es-ES"/>
        </a:p>
      </dgm:t>
    </dgm:pt>
    <dgm:pt modelId="{2A5BF601-A359-4A44-B9C4-E5A5DA45085C}" type="pres">
      <dgm:prSet presAssocID="{C9BD83AB-5085-46DA-BF2D-402A690ABB6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7182167-B927-4103-AA6D-2BD583727241}" srcId="{E5AB5428-4192-4B9C-B92A-1DC9999ED16A}" destId="{C9BD83AB-5085-46DA-BF2D-402A690ABB61}" srcOrd="3" destOrd="0" parTransId="{A9D38183-6134-41BD-9394-6B16E170B2F6}" sibTransId="{01F1568B-53DA-45C3-B86F-323AF9954796}"/>
    <dgm:cxn modelId="{B04077E8-434F-4178-802D-1CB637F7E81E}" type="presOf" srcId="{70EB37B6-3415-49A4-B55B-93992DA8FD21}" destId="{CDD186C3-D586-4594-89EF-8635F4B396E4}" srcOrd="0" destOrd="0" presId="urn:microsoft.com/office/officeart/2005/8/layout/radial1"/>
    <dgm:cxn modelId="{BE2EF4EC-78F7-41AA-B7B0-8CCEF02D4BCA}" srcId="{209312FF-0547-47C8-93DE-08C9E5611E98}" destId="{E5AB5428-4192-4B9C-B92A-1DC9999ED16A}" srcOrd="0" destOrd="0" parTransId="{31D40BCD-B28A-4A7E-80FE-62442A55B220}" sibTransId="{9FA39A8F-423A-4AEA-9A4A-DBF2454187A6}"/>
    <dgm:cxn modelId="{DBCAEC56-F9A5-43B2-8BA1-491F59F18A48}" type="presOf" srcId="{C9BD83AB-5085-46DA-BF2D-402A690ABB61}" destId="{2A5BF601-A359-4A44-B9C4-E5A5DA45085C}" srcOrd="0" destOrd="0" presId="urn:microsoft.com/office/officeart/2005/8/layout/radial1"/>
    <dgm:cxn modelId="{AE6421A0-2B4A-4E67-8C51-89EF3FFD4F2D}" type="presOf" srcId="{A9D38183-6134-41BD-9394-6B16E170B2F6}" destId="{41EBBB0D-BEC1-47B7-926B-C45AD0CA578B}" srcOrd="1" destOrd="0" presId="urn:microsoft.com/office/officeart/2005/8/layout/radial1"/>
    <dgm:cxn modelId="{B8097833-5932-49CD-9995-CC8450183848}" type="presOf" srcId="{A9D38183-6134-41BD-9394-6B16E170B2F6}" destId="{8EA75C86-FE79-4C33-BC54-73BD287A936A}" srcOrd="0" destOrd="0" presId="urn:microsoft.com/office/officeart/2005/8/layout/radial1"/>
    <dgm:cxn modelId="{5A293FDC-63D6-4FB1-833F-5E565F412EFF}" type="presOf" srcId="{E5AB5428-4192-4B9C-B92A-1DC9999ED16A}" destId="{62ABB911-3C99-4E4C-BF08-D04743BEDD78}" srcOrd="0" destOrd="0" presId="urn:microsoft.com/office/officeart/2005/8/layout/radial1"/>
    <dgm:cxn modelId="{BA0B2E2E-975F-41F5-95ED-AB5C99AE78AD}" type="presOf" srcId="{47D705BD-0810-467C-99B2-1899DE5EF8CD}" destId="{C5A2D3B9-F24C-4794-BCEC-DF6589677FFA}" srcOrd="0" destOrd="0" presId="urn:microsoft.com/office/officeart/2005/8/layout/radial1"/>
    <dgm:cxn modelId="{AE063245-80C1-4CED-ADC1-9002E4CB5939}" type="presOf" srcId="{CB4FDEAA-10C3-4292-A5CD-09ADD63AFD80}" destId="{3CD9428C-8E82-4139-9FA4-C06541695ECB}" srcOrd="1" destOrd="0" presId="urn:microsoft.com/office/officeart/2005/8/layout/radial1"/>
    <dgm:cxn modelId="{D2AFB2C4-B72E-4847-9FBF-3C8D925000D4}" srcId="{E5AB5428-4192-4B9C-B92A-1DC9999ED16A}" destId="{123EC924-B3AC-4DD3-9C57-956A86267CCF}" srcOrd="0" destOrd="0" parTransId="{70EB37B6-3415-49A4-B55B-93992DA8FD21}" sibTransId="{AC296FBD-2436-4027-8819-A850CD0F5120}"/>
    <dgm:cxn modelId="{D36E7658-0C6F-400D-AA91-846F79A5511E}" type="presOf" srcId="{209312FF-0547-47C8-93DE-08C9E5611E98}" destId="{687895A0-EFCC-4521-8C04-E3CA6125E1B3}" srcOrd="0" destOrd="0" presId="urn:microsoft.com/office/officeart/2005/8/layout/radial1"/>
    <dgm:cxn modelId="{79287C06-8133-40DE-98DE-1F11FAD4187B}" type="presOf" srcId="{40D98373-14F7-4356-BC0C-C7B3BE12B251}" destId="{16A6B270-CC8B-48E0-9A9D-9251FA71D4B1}" srcOrd="0" destOrd="0" presId="urn:microsoft.com/office/officeart/2005/8/layout/radial1"/>
    <dgm:cxn modelId="{09DD0FBE-9E57-49F7-AAF4-E1E5F763373C}" type="presOf" srcId="{70EB37B6-3415-49A4-B55B-93992DA8FD21}" destId="{E8586A14-0CD6-4630-9EB3-5911862B813D}" srcOrd="1" destOrd="0" presId="urn:microsoft.com/office/officeart/2005/8/layout/radial1"/>
    <dgm:cxn modelId="{82155A84-D88F-411A-9B88-385E73E403EC}" type="presOf" srcId="{47D705BD-0810-467C-99B2-1899DE5EF8CD}" destId="{3EEBE71A-A155-479D-8A9E-EFDAA5F4E7EF}" srcOrd="1" destOrd="0" presId="urn:microsoft.com/office/officeart/2005/8/layout/radial1"/>
    <dgm:cxn modelId="{65831FF8-33F4-402C-AF65-0BBBCC4D6784}" srcId="{E5AB5428-4192-4B9C-B92A-1DC9999ED16A}" destId="{40D98373-14F7-4356-BC0C-C7B3BE12B251}" srcOrd="1" destOrd="0" parTransId="{CB4FDEAA-10C3-4292-A5CD-09ADD63AFD80}" sibTransId="{7ABEDB30-108D-45C1-A4DE-BB9BCD88BAFF}"/>
    <dgm:cxn modelId="{583E8CFF-BEB1-4C2C-B80D-A865B3BA6346}" type="presOf" srcId="{123EC924-B3AC-4DD3-9C57-956A86267CCF}" destId="{D2755750-0D7D-42AD-9822-B92D18D3C785}" srcOrd="0" destOrd="0" presId="urn:microsoft.com/office/officeart/2005/8/layout/radial1"/>
    <dgm:cxn modelId="{D215659D-F0C2-4077-B10C-61D62D779448}" type="presOf" srcId="{CB4FDEAA-10C3-4292-A5CD-09ADD63AFD80}" destId="{12C804F5-6479-46CD-8C0E-6FE853BA7B1C}" srcOrd="0" destOrd="0" presId="urn:microsoft.com/office/officeart/2005/8/layout/radial1"/>
    <dgm:cxn modelId="{CDDC9EFD-FE59-4268-8B8F-524593F90A3D}" type="presOf" srcId="{C49D1A7F-E099-4D20-B38C-6C2E54C8338E}" destId="{00C74EE7-DB19-4DAB-A02D-FA35FF318224}" srcOrd="0" destOrd="0" presId="urn:microsoft.com/office/officeart/2005/8/layout/radial1"/>
    <dgm:cxn modelId="{ADAE1C33-8654-4F36-A470-4E2BEB153A46}" srcId="{E5AB5428-4192-4B9C-B92A-1DC9999ED16A}" destId="{C49D1A7F-E099-4D20-B38C-6C2E54C8338E}" srcOrd="2" destOrd="0" parTransId="{47D705BD-0810-467C-99B2-1899DE5EF8CD}" sibTransId="{500D2B20-1ECC-40F8-81B4-C7ED621879A4}"/>
    <dgm:cxn modelId="{31665E6F-CE79-4DB4-9AC5-6AA1C8E0EA97}" type="presParOf" srcId="{687895A0-EFCC-4521-8C04-E3CA6125E1B3}" destId="{62ABB911-3C99-4E4C-BF08-D04743BEDD78}" srcOrd="0" destOrd="0" presId="urn:microsoft.com/office/officeart/2005/8/layout/radial1"/>
    <dgm:cxn modelId="{99E961D0-B6BD-4EF7-BA9A-65381A90C4A5}" type="presParOf" srcId="{687895A0-EFCC-4521-8C04-E3CA6125E1B3}" destId="{CDD186C3-D586-4594-89EF-8635F4B396E4}" srcOrd="1" destOrd="0" presId="urn:microsoft.com/office/officeart/2005/8/layout/radial1"/>
    <dgm:cxn modelId="{CF60F44D-B446-42A4-BBAE-4FF0938E865F}" type="presParOf" srcId="{CDD186C3-D586-4594-89EF-8635F4B396E4}" destId="{E8586A14-0CD6-4630-9EB3-5911862B813D}" srcOrd="0" destOrd="0" presId="urn:microsoft.com/office/officeart/2005/8/layout/radial1"/>
    <dgm:cxn modelId="{DC99C0BA-F27F-437B-B205-0D9BC2CA957B}" type="presParOf" srcId="{687895A0-EFCC-4521-8C04-E3CA6125E1B3}" destId="{D2755750-0D7D-42AD-9822-B92D18D3C785}" srcOrd="2" destOrd="0" presId="urn:microsoft.com/office/officeart/2005/8/layout/radial1"/>
    <dgm:cxn modelId="{5BB8EB3C-AD8F-4CEE-9544-5E000E93E9A0}" type="presParOf" srcId="{687895A0-EFCC-4521-8C04-E3CA6125E1B3}" destId="{12C804F5-6479-46CD-8C0E-6FE853BA7B1C}" srcOrd="3" destOrd="0" presId="urn:microsoft.com/office/officeart/2005/8/layout/radial1"/>
    <dgm:cxn modelId="{CB14D321-C935-4B25-8FFB-862FAC559F1A}" type="presParOf" srcId="{12C804F5-6479-46CD-8C0E-6FE853BA7B1C}" destId="{3CD9428C-8E82-4139-9FA4-C06541695ECB}" srcOrd="0" destOrd="0" presId="urn:microsoft.com/office/officeart/2005/8/layout/radial1"/>
    <dgm:cxn modelId="{AF15561E-B5A0-4EEE-9408-181AB682BBD7}" type="presParOf" srcId="{687895A0-EFCC-4521-8C04-E3CA6125E1B3}" destId="{16A6B270-CC8B-48E0-9A9D-9251FA71D4B1}" srcOrd="4" destOrd="0" presId="urn:microsoft.com/office/officeart/2005/8/layout/radial1"/>
    <dgm:cxn modelId="{002F5584-5C7D-467E-8D70-067F3B549E59}" type="presParOf" srcId="{687895A0-EFCC-4521-8C04-E3CA6125E1B3}" destId="{C5A2D3B9-F24C-4794-BCEC-DF6589677FFA}" srcOrd="5" destOrd="0" presId="urn:microsoft.com/office/officeart/2005/8/layout/radial1"/>
    <dgm:cxn modelId="{A0766453-C3C5-4766-AD19-E1E20FC5A458}" type="presParOf" srcId="{C5A2D3B9-F24C-4794-BCEC-DF6589677FFA}" destId="{3EEBE71A-A155-479D-8A9E-EFDAA5F4E7EF}" srcOrd="0" destOrd="0" presId="urn:microsoft.com/office/officeart/2005/8/layout/radial1"/>
    <dgm:cxn modelId="{B0608A80-E36E-4EF5-9B2F-4B3E8CF69413}" type="presParOf" srcId="{687895A0-EFCC-4521-8C04-E3CA6125E1B3}" destId="{00C74EE7-DB19-4DAB-A02D-FA35FF318224}" srcOrd="6" destOrd="0" presId="urn:microsoft.com/office/officeart/2005/8/layout/radial1"/>
    <dgm:cxn modelId="{68D14A2F-CF5F-4762-ABDC-9F55CBAA41D1}" type="presParOf" srcId="{687895A0-EFCC-4521-8C04-E3CA6125E1B3}" destId="{8EA75C86-FE79-4C33-BC54-73BD287A936A}" srcOrd="7" destOrd="0" presId="urn:microsoft.com/office/officeart/2005/8/layout/radial1"/>
    <dgm:cxn modelId="{62B2A9F4-C095-46A6-90C7-634146E88CA4}" type="presParOf" srcId="{8EA75C86-FE79-4C33-BC54-73BD287A936A}" destId="{41EBBB0D-BEC1-47B7-926B-C45AD0CA578B}" srcOrd="0" destOrd="0" presId="urn:microsoft.com/office/officeart/2005/8/layout/radial1"/>
    <dgm:cxn modelId="{DE5721A1-33E8-4324-9662-F114549C5E7A}" type="presParOf" srcId="{687895A0-EFCC-4521-8C04-E3CA6125E1B3}" destId="{2A5BF601-A359-4A44-B9C4-E5A5DA45085C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C75FDF-D8A8-4609-AF4B-AB8198D90CED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1DF72AA-FFD1-4E2E-8BD1-49250F058F54}">
      <dgm:prSet phldrT="[Texto]"/>
      <dgm:spPr/>
      <dgm:t>
        <a:bodyPr/>
        <a:lstStyle/>
        <a:p>
          <a:r>
            <a:rPr lang="es-ES" dirty="0" smtClean="0"/>
            <a:t>Ciencias de la Educación</a:t>
          </a:r>
        </a:p>
        <a:p>
          <a:r>
            <a:rPr lang="es-ES" dirty="0" smtClean="0"/>
            <a:t>EEB</a:t>
          </a:r>
        </a:p>
      </dgm:t>
    </dgm:pt>
    <dgm:pt modelId="{C9E7CE67-07DD-4B93-9E81-0306A837082E}" type="parTrans" cxnId="{79760F4B-4890-426A-AF18-5AE0E4DCE352}">
      <dgm:prSet/>
      <dgm:spPr/>
      <dgm:t>
        <a:bodyPr/>
        <a:lstStyle/>
        <a:p>
          <a:endParaRPr lang="es-ES"/>
        </a:p>
      </dgm:t>
    </dgm:pt>
    <dgm:pt modelId="{3D914347-1952-43C7-9F7E-3A7676301E7F}" type="sibTrans" cxnId="{79760F4B-4890-426A-AF18-5AE0E4DCE352}">
      <dgm:prSet/>
      <dgm:spPr/>
      <dgm:t>
        <a:bodyPr/>
        <a:lstStyle/>
        <a:p>
          <a:endParaRPr lang="es-ES"/>
        </a:p>
      </dgm:t>
    </dgm:pt>
    <dgm:pt modelId="{4EECF9DC-AAD2-4287-8883-7F62B56EB9A2}">
      <dgm:prSet phldrT="[Texto]"/>
      <dgm:spPr/>
      <dgm:t>
        <a:bodyPr/>
        <a:lstStyle/>
        <a:p>
          <a:r>
            <a:rPr lang="es-ES" dirty="0" smtClean="0"/>
            <a:t>Cuidado del Ambiente Educación Vial</a:t>
          </a:r>
          <a:endParaRPr lang="es-ES" dirty="0"/>
        </a:p>
      </dgm:t>
    </dgm:pt>
    <dgm:pt modelId="{B6981EBB-E39D-4939-9646-47BE2CFA1D19}" type="parTrans" cxnId="{3E21D96E-9833-4FAA-A88D-96626C323BDA}">
      <dgm:prSet/>
      <dgm:spPr/>
      <dgm:t>
        <a:bodyPr/>
        <a:lstStyle/>
        <a:p>
          <a:endParaRPr lang="es-ES"/>
        </a:p>
      </dgm:t>
    </dgm:pt>
    <dgm:pt modelId="{05813192-CEF6-45C1-BBAF-7F574C705D30}" type="sibTrans" cxnId="{3E21D96E-9833-4FAA-A88D-96626C323BDA}">
      <dgm:prSet/>
      <dgm:spPr/>
      <dgm:t>
        <a:bodyPr/>
        <a:lstStyle/>
        <a:p>
          <a:endParaRPr lang="es-ES"/>
        </a:p>
      </dgm:t>
    </dgm:pt>
    <dgm:pt modelId="{6C13E003-45A2-4FF9-A3A1-82648C409CD3}">
      <dgm:prSet phldrT="[Texto]"/>
      <dgm:spPr/>
      <dgm:t>
        <a:bodyPr/>
        <a:lstStyle/>
        <a:p>
          <a:r>
            <a:rPr lang="es-ES" dirty="0" smtClean="0"/>
            <a:t>Escuela para padres</a:t>
          </a:r>
          <a:endParaRPr lang="es-ES" dirty="0"/>
        </a:p>
      </dgm:t>
    </dgm:pt>
    <dgm:pt modelId="{17297CD0-96E1-4096-A071-A3D2DE34430A}" type="parTrans" cxnId="{47F8FA98-B6CC-4B78-AFE5-361BE5F55F0A}">
      <dgm:prSet/>
      <dgm:spPr/>
      <dgm:t>
        <a:bodyPr/>
        <a:lstStyle/>
        <a:p>
          <a:endParaRPr lang="es-ES"/>
        </a:p>
      </dgm:t>
    </dgm:pt>
    <dgm:pt modelId="{5FBAE8F4-32EB-4DC8-A275-DDEB1F6854F2}" type="sibTrans" cxnId="{47F8FA98-B6CC-4B78-AFE5-361BE5F55F0A}">
      <dgm:prSet/>
      <dgm:spPr/>
      <dgm:t>
        <a:bodyPr/>
        <a:lstStyle/>
        <a:p>
          <a:endParaRPr lang="es-ES"/>
        </a:p>
      </dgm:t>
    </dgm:pt>
    <dgm:pt modelId="{019E8B2E-CEEE-45E6-BD15-299BCE08036B}">
      <dgm:prSet phldrT="[Texto]"/>
      <dgm:spPr/>
      <dgm:t>
        <a:bodyPr/>
        <a:lstStyle/>
        <a:p>
          <a:r>
            <a:rPr lang="es-ES" dirty="0" smtClean="0"/>
            <a:t>Club de Lectura</a:t>
          </a:r>
          <a:endParaRPr lang="es-ES" dirty="0"/>
        </a:p>
      </dgm:t>
    </dgm:pt>
    <dgm:pt modelId="{60A3E569-592B-457D-A39B-1A40AE866670}" type="parTrans" cxnId="{2755111E-F871-49FC-A19D-B0A1A04726F6}">
      <dgm:prSet/>
      <dgm:spPr/>
      <dgm:t>
        <a:bodyPr/>
        <a:lstStyle/>
        <a:p>
          <a:endParaRPr lang="es-ES"/>
        </a:p>
      </dgm:t>
    </dgm:pt>
    <dgm:pt modelId="{7DD5C57D-D969-44BD-B36B-141AD6FFE0E1}" type="sibTrans" cxnId="{2755111E-F871-49FC-A19D-B0A1A04726F6}">
      <dgm:prSet/>
      <dgm:spPr/>
      <dgm:t>
        <a:bodyPr/>
        <a:lstStyle/>
        <a:p>
          <a:endParaRPr lang="es-ES"/>
        </a:p>
      </dgm:t>
    </dgm:pt>
    <dgm:pt modelId="{E51E0E9B-5DE1-4876-89D6-B3444578C3B4}">
      <dgm:prSet phldrT="[Texto]"/>
      <dgm:spPr/>
      <dgm:t>
        <a:bodyPr/>
        <a:lstStyle/>
        <a:p>
          <a:r>
            <a:rPr lang="es-ES" dirty="0" smtClean="0"/>
            <a:t>Refuerzo Escolar </a:t>
          </a:r>
          <a:endParaRPr lang="es-ES" dirty="0"/>
        </a:p>
      </dgm:t>
    </dgm:pt>
    <dgm:pt modelId="{4C58D0D3-5447-42B8-A3E1-55B37606C3D2}" type="parTrans" cxnId="{7678B37D-C706-4DF1-9773-ED8E1DC8CB30}">
      <dgm:prSet/>
      <dgm:spPr/>
      <dgm:t>
        <a:bodyPr/>
        <a:lstStyle/>
        <a:p>
          <a:endParaRPr lang="es-ES"/>
        </a:p>
      </dgm:t>
    </dgm:pt>
    <dgm:pt modelId="{272EFB70-4A96-4F83-A0E6-681C35C679A4}" type="sibTrans" cxnId="{7678B37D-C706-4DF1-9773-ED8E1DC8CB30}">
      <dgm:prSet/>
      <dgm:spPr/>
      <dgm:t>
        <a:bodyPr/>
        <a:lstStyle/>
        <a:p>
          <a:endParaRPr lang="es-ES"/>
        </a:p>
      </dgm:t>
    </dgm:pt>
    <dgm:pt modelId="{23E4B467-77DD-420D-B790-7680BDA2321B}" type="pres">
      <dgm:prSet presAssocID="{25C75FDF-D8A8-4609-AF4B-AB8198D90CE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6B27323-12F0-4850-BD96-D3F326A09560}" type="pres">
      <dgm:prSet presAssocID="{25C75FDF-D8A8-4609-AF4B-AB8198D90CED}" presName="radial" presStyleCnt="0">
        <dgm:presLayoutVars>
          <dgm:animLvl val="ctr"/>
        </dgm:presLayoutVars>
      </dgm:prSet>
      <dgm:spPr/>
    </dgm:pt>
    <dgm:pt modelId="{CD15FF94-669A-4F14-958A-2A5B1F18F5B9}" type="pres">
      <dgm:prSet presAssocID="{F1DF72AA-FFD1-4E2E-8BD1-49250F058F54}" presName="centerShape" presStyleLbl="vennNode1" presStyleIdx="0" presStyleCnt="5"/>
      <dgm:spPr/>
      <dgm:t>
        <a:bodyPr/>
        <a:lstStyle/>
        <a:p>
          <a:endParaRPr lang="es-ES"/>
        </a:p>
      </dgm:t>
    </dgm:pt>
    <dgm:pt modelId="{5DE255B4-7C1F-478B-9994-CE86959BBE0F}" type="pres">
      <dgm:prSet presAssocID="{4EECF9DC-AAD2-4287-8883-7F62B56EB9A2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5F1F25-802A-4722-B93A-648141A39ED5}" type="pres">
      <dgm:prSet presAssocID="{6C13E003-45A2-4FF9-A3A1-82648C409CD3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BF0673-7BB4-4B01-B178-5A051AB26E38}" type="pres">
      <dgm:prSet presAssocID="{019E8B2E-CEEE-45E6-BD15-299BCE08036B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0D6FBE-86E0-4B9C-BE8C-6D833C4921D4}" type="pres">
      <dgm:prSet presAssocID="{E51E0E9B-5DE1-4876-89D6-B3444578C3B4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E21D96E-9833-4FAA-A88D-96626C323BDA}" srcId="{F1DF72AA-FFD1-4E2E-8BD1-49250F058F54}" destId="{4EECF9DC-AAD2-4287-8883-7F62B56EB9A2}" srcOrd="0" destOrd="0" parTransId="{B6981EBB-E39D-4939-9646-47BE2CFA1D19}" sibTransId="{05813192-CEF6-45C1-BBAF-7F574C705D30}"/>
    <dgm:cxn modelId="{65425881-0070-4A73-B0C4-0F9D3FE82C5A}" type="presOf" srcId="{6C13E003-45A2-4FF9-A3A1-82648C409CD3}" destId="{335F1F25-802A-4722-B93A-648141A39ED5}" srcOrd="0" destOrd="0" presId="urn:microsoft.com/office/officeart/2005/8/layout/radial3"/>
    <dgm:cxn modelId="{2DE619C0-3ADA-4202-A7D9-33DFA12A9534}" type="presOf" srcId="{25C75FDF-D8A8-4609-AF4B-AB8198D90CED}" destId="{23E4B467-77DD-420D-B790-7680BDA2321B}" srcOrd="0" destOrd="0" presId="urn:microsoft.com/office/officeart/2005/8/layout/radial3"/>
    <dgm:cxn modelId="{C9AD68F2-B266-40E6-8F69-F2ED9B3C61EE}" type="presOf" srcId="{4EECF9DC-AAD2-4287-8883-7F62B56EB9A2}" destId="{5DE255B4-7C1F-478B-9994-CE86959BBE0F}" srcOrd="0" destOrd="0" presId="urn:microsoft.com/office/officeart/2005/8/layout/radial3"/>
    <dgm:cxn modelId="{FC793875-46F1-4DA8-B4FA-2CCE68E19EF9}" type="presOf" srcId="{019E8B2E-CEEE-45E6-BD15-299BCE08036B}" destId="{ACBF0673-7BB4-4B01-B178-5A051AB26E38}" srcOrd="0" destOrd="0" presId="urn:microsoft.com/office/officeart/2005/8/layout/radial3"/>
    <dgm:cxn modelId="{79760F4B-4890-426A-AF18-5AE0E4DCE352}" srcId="{25C75FDF-D8A8-4609-AF4B-AB8198D90CED}" destId="{F1DF72AA-FFD1-4E2E-8BD1-49250F058F54}" srcOrd="0" destOrd="0" parTransId="{C9E7CE67-07DD-4B93-9E81-0306A837082E}" sibTransId="{3D914347-1952-43C7-9F7E-3A7676301E7F}"/>
    <dgm:cxn modelId="{2755111E-F871-49FC-A19D-B0A1A04726F6}" srcId="{F1DF72AA-FFD1-4E2E-8BD1-49250F058F54}" destId="{019E8B2E-CEEE-45E6-BD15-299BCE08036B}" srcOrd="2" destOrd="0" parTransId="{60A3E569-592B-457D-A39B-1A40AE866670}" sibTransId="{7DD5C57D-D969-44BD-B36B-141AD6FFE0E1}"/>
    <dgm:cxn modelId="{47F8FA98-B6CC-4B78-AFE5-361BE5F55F0A}" srcId="{F1DF72AA-FFD1-4E2E-8BD1-49250F058F54}" destId="{6C13E003-45A2-4FF9-A3A1-82648C409CD3}" srcOrd="1" destOrd="0" parTransId="{17297CD0-96E1-4096-A071-A3D2DE34430A}" sibTransId="{5FBAE8F4-32EB-4DC8-A275-DDEB1F6854F2}"/>
    <dgm:cxn modelId="{7678B37D-C706-4DF1-9773-ED8E1DC8CB30}" srcId="{F1DF72AA-FFD1-4E2E-8BD1-49250F058F54}" destId="{E51E0E9B-5DE1-4876-89D6-B3444578C3B4}" srcOrd="3" destOrd="0" parTransId="{4C58D0D3-5447-42B8-A3E1-55B37606C3D2}" sibTransId="{272EFB70-4A96-4F83-A0E6-681C35C679A4}"/>
    <dgm:cxn modelId="{65D2FE2B-792D-4A18-AA9E-9E5C736C499E}" type="presOf" srcId="{F1DF72AA-FFD1-4E2E-8BD1-49250F058F54}" destId="{CD15FF94-669A-4F14-958A-2A5B1F18F5B9}" srcOrd="0" destOrd="0" presId="urn:microsoft.com/office/officeart/2005/8/layout/radial3"/>
    <dgm:cxn modelId="{80B0B7A8-C078-4E26-BB14-0ECA673A2056}" type="presOf" srcId="{E51E0E9B-5DE1-4876-89D6-B3444578C3B4}" destId="{340D6FBE-86E0-4B9C-BE8C-6D833C4921D4}" srcOrd="0" destOrd="0" presId="urn:microsoft.com/office/officeart/2005/8/layout/radial3"/>
    <dgm:cxn modelId="{9ADB68F2-18D5-4977-8161-AD8B38ED8248}" type="presParOf" srcId="{23E4B467-77DD-420D-B790-7680BDA2321B}" destId="{A6B27323-12F0-4850-BD96-D3F326A09560}" srcOrd="0" destOrd="0" presId="urn:microsoft.com/office/officeart/2005/8/layout/radial3"/>
    <dgm:cxn modelId="{99A5720F-960F-4EF0-8190-041CFF0E1F57}" type="presParOf" srcId="{A6B27323-12F0-4850-BD96-D3F326A09560}" destId="{CD15FF94-669A-4F14-958A-2A5B1F18F5B9}" srcOrd="0" destOrd="0" presId="urn:microsoft.com/office/officeart/2005/8/layout/radial3"/>
    <dgm:cxn modelId="{5FACA535-AE3C-4784-8D02-4570A4C511B0}" type="presParOf" srcId="{A6B27323-12F0-4850-BD96-D3F326A09560}" destId="{5DE255B4-7C1F-478B-9994-CE86959BBE0F}" srcOrd="1" destOrd="0" presId="urn:microsoft.com/office/officeart/2005/8/layout/radial3"/>
    <dgm:cxn modelId="{BE132A1B-1563-4A9B-BB8D-C58BC185E0A7}" type="presParOf" srcId="{A6B27323-12F0-4850-BD96-D3F326A09560}" destId="{335F1F25-802A-4722-B93A-648141A39ED5}" srcOrd="2" destOrd="0" presId="urn:microsoft.com/office/officeart/2005/8/layout/radial3"/>
    <dgm:cxn modelId="{5D521775-D5B8-43F6-9761-8871FDCDC53F}" type="presParOf" srcId="{A6B27323-12F0-4850-BD96-D3F326A09560}" destId="{ACBF0673-7BB4-4B01-B178-5A051AB26E38}" srcOrd="3" destOrd="0" presId="urn:microsoft.com/office/officeart/2005/8/layout/radial3"/>
    <dgm:cxn modelId="{8DC5E307-3E5B-471A-A391-0ECE7AC7AC49}" type="presParOf" srcId="{A6B27323-12F0-4850-BD96-D3F326A09560}" destId="{340D6FBE-86E0-4B9C-BE8C-6D833C4921D4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C75FDF-D8A8-4609-AF4B-AB8198D90CED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1DF72AA-FFD1-4E2E-8BD1-49250F058F54}">
      <dgm:prSet phldrT="[Texto]"/>
      <dgm:spPr/>
      <dgm:t>
        <a:bodyPr/>
        <a:lstStyle/>
        <a:p>
          <a:r>
            <a:rPr lang="es-ES" dirty="0" smtClean="0"/>
            <a:t>Psicología </a:t>
          </a:r>
        </a:p>
      </dgm:t>
    </dgm:pt>
    <dgm:pt modelId="{C9E7CE67-07DD-4B93-9E81-0306A837082E}" type="parTrans" cxnId="{79760F4B-4890-426A-AF18-5AE0E4DCE352}">
      <dgm:prSet/>
      <dgm:spPr/>
      <dgm:t>
        <a:bodyPr/>
        <a:lstStyle/>
        <a:p>
          <a:endParaRPr lang="es-ES"/>
        </a:p>
      </dgm:t>
    </dgm:pt>
    <dgm:pt modelId="{3D914347-1952-43C7-9F7E-3A7676301E7F}" type="sibTrans" cxnId="{79760F4B-4890-426A-AF18-5AE0E4DCE352}">
      <dgm:prSet/>
      <dgm:spPr/>
      <dgm:t>
        <a:bodyPr/>
        <a:lstStyle/>
        <a:p>
          <a:endParaRPr lang="es-ES"/>
        </a:p>
      </dgm:t>
    </dgm:pt>
    <dgm:pt modelId="{4EECF9DC-AAD2-4287-8883-7F62B56EB9A2}">
      <dgm:prSet phldrT="[Texto]"/>
      <dgm:spPr/>
      <dgm:t>
        <a:bodyPr/>
        <a:lstStyle/>
        <a:p>
          <a:r>
            <a:rPr lang="es-ES" dirty="0" smtClean="0"/>
            <a:t>Cuidado del Ambiente</a:t>
          </a:r>
        </a:p>
        <a:p>
          <a:r>
            <a:rPr lang="es-ES" dirty="0" smtClean="0"/>
            <a:t>Educación Vial</a:t>
          </a:r>
          <a:endParaRPr lang="es-ES" dirty="0"/>
        </a:p>
      </dgm:t>
    </dgm:pt>
    <dgm:pt modelId="{B6981EBB-E39D-4939-9646-47BE2CFA1D19}" type="parTrans" cxnId="{3E21D96E-9833-4FAA-A88D-96626C323BDA}">
      <dgm:prSet/>
      <dgm:spPr/>
      <dgm:t>
        <a:bodyPr/>
        <a:lstStyle/>
        <a:p>
          <a:endParaRPr lang="es-ES"/>
        </a:p>
      </dgm:t>
    </dgm:pt>
    <dgm:pt modelId="{05813192-CEF6-45C1-BBAF-7F574C705D30}" type="sibTrans" cxnId="{3E21D96E-9833-4FAA-A88D-96626C323BDA}">
      <dgm:prSet/>
      <dgm:spPr/>
      <dgm:t>
        <a:bodyPr/>
        <a:lstStyle/>
        <a:p>
          <a:endParaRPr lang="es-ES"/>
        </a:p>
      </dgm:t>
    </dgm:pt>
    <dgm:pt modelId="{6C13E003-45A2-4FF9-A3A1-82648C409CD3}">
      <dgm:prSet phldrT="[Texto]"/>
      <dgm:spPr/>
      <dgm:t>
        <a:bodyPr/>
        <a:lstStyle/>
        <a:p>
          <a:r>
            <a:rPr lang="es-ES" dirty="0" smtClean="0"/>
            <a:t>Escuela para padres - docentes</a:t>
          </a:r>
          <a:endParaRPr lang="es-ES" dirty="0"/>
        </a:p>
      </dgm:t>
    </dgm:pt>
    <dgm:pt modelId="{17297CD0-96E1-4096-A071-A3D2DE34430A}" type="parTrans" cxnId="{47F8FA98-B6CC-4B78-AFE5-361BE5F55F0A}">
      <dgm:prSet/>
      <dgm:spPr/>
      <dgm:t>
        <a:bodyPr/>
        <a:lstStyle/>
        <a:p>
          <a:endParaRPr lang="es-ES"/>
        </a:p>
      </dgm:t>
    </dgm:pt>
    <dgm:pt modelId="{5FBAE8F4-32EB-4DC8-A275-DDEB1F6854F2}" type="sibTrans" cxnId="{47F8FA98-B6CC-4B78-AFE5-361BE5F55F0A}">
      <dgm:prSet/>
      <dgm:spPr/>
      <dgm:t>
        <a:bodyPr/>
        <a:lstStyle/>
        <a:p>
          <a:endParaRPr lang="es-ES"/>
        </a:p>
      </dgm:t>
    </dgm:pt>
    <dgm:pt modelId="{019E8B2E-CEEE-45E6-BD15-299BCE08036B}">
      <dgm:prSet phldrT="[Texto]"/>
      <dgm:spPr/>
      <dgm:t>
        <a:bodyPr/>
        <a:lstStyle/>
        <a:p>
          <a:r>
            <a:rPr lang="es-ES" dirty="0" smtClean="0"/>
            <a:t>Administración de Test</a:t>
          </a:r>
          <a:endParaRPr lang="es-ES" dirty="0"/>
        </a:p>
      </dgm:t>
    </dgm:pt>
    <dgm:pt modelId="{60A3E569-592B-457D-A39B-1A40AE866670}" type="parTrans" cxnId="{2755111E-F871-49FC-A19D-B0A1A04726F6}">
      <dgm:prSet/>
      <dgm:spPr/>
      <dgm:t>
        <a:bodyPr/>
        <a:lstStyle/>
        <a:p>
          <a:endParaRPr lang="es-ES"/>
        </a:p>
      </dgm:t>
    </dgm:pt>
    <dgm:pt modelId="{7DD5C57D-D969-44BD-B36B-141AD6FFE0E1}" type="sibTrans" cxnId="{2755111E-F871-49FC-A19D-B0A1A04726F6}">
      <dgm:prSet/>
      <dgm:spPr/>
      <dgm:t>
        <a:bodyPr/>
        <a:lstStyle/>
        <a:p>
          <a:endParaRPr lang="es-ES"/>
        </a:p>
      </dgm:t>
    </dgm:pt>
    <dgm:pt modelId="{E51E0E9B-5DE1-4876-89D6-B3444578C3B4}">
      <dgm:prSet phldrT="[Texto]"/>
      <dgm:spPr/>
      <dgm:t>
        <a:bodyPr/>
        <a:lstStyle/>
        <a:p>
          <a:r>
            <a:rPr lang="es-ES" dirty="0" smtClean="0"/>
            <a:t>Estimulación Temprana</a:t>
          </a:r>
          <a:endParaRPr lang="es-ES" dirty="0"/>
        </a:p>
      </dgm:t>
    </dgm:pt>
    <dgm:pt modelId="{4C58D0D3-5447-42B8-A3E1-55B37606C3D2}" type="parTrans" cxnId="{7678B37D-C706-4DF1-9773-ED8E1DC8CB30}">
      <dgm:prSet/>
      <dgm:spPr/>
      <dgm:t>
        <a:bodyPr/>
        <a:lstStyle/>
        <a:p>
          <a:endParaRPr lang="es-ES"/>
        </a:p>
      </dgm:t>
    </dgm:pt>
    <dgm:pt modelId="{272EFB70-4A96-4F83-A0E6-681C35C679A4}" type="sibTrans" cxnId="{7678B37D-C706-4DF1-9773-ED8E1DC8CB30}">
      <dgm:prSet/>
      <dgm:spPr/>
      <dgm:t>
        <a:bodyPr/>
        <a:lstStyle/>
        <a:p>
          <a:endParaRPr lang="es-ES"/>
        </a:p>
      </dgm:t>
    </dgm:pt>
    <dgm:pt modelId="{23E4B467-77DD-420D-B790-7680BDA2321B}" type="pres">
      <dgm:prSet presAssocID="{25C75FDF-D8A8-4609-AF4B-AB8198D90CE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6B27323-12F0-4850-BD96-D3F326A09560}" type="pres">
      <dgm:prSet presAssocID="{25C75FDF-D8A8-4609-AF4B-AB8198D90CED}" presName="radial" presStyleCnt="0">
        <dgm:presLayoutVars>
          <dgm:animLvl val="ctr"/>
        </dgm:presLayoutVars>
      </dgm:prSet>
      <dgm:spPr/>
    </dgm:pt>
    <dgm:pt modelId="{CD15FF94-669A-4F14-958A-2A5B1F18F5B9}" type="pres">
      <dgm:prSet presAssocID="{F1DF72AA-FFD1-4E2E-8BD1-49250F058F54}" presName="centerShape" presStyleLbl="vennNode1" presStyleIdx="0" presStyleCnt="5"/>
      <dgm:spPr/>
      <dgm:t>
        <a:bodyPr/>
        <a:lstStyle/>
        <a:p>
          <a:endParaRPr lang="es-ES"/>
        </a:p>
      </dgm:t>
    </dgm:pt>
    <dgm:pt modelId="{5DE255B4-7C1F-478B-9994-CE86959BBE0F}" type="pres">
      <dgm:prSet presAssocID="{4EECF9DC-AAD2-4287-8883-7F62B56EB9A2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5F1F25-802A-4722-B93A-648141A39ED5}" type="pres">
      <dgm:prSet presAssocID="{6C13E003-45A2-4FF9-A3A1-82648C409CD3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BF0673-7BB4-4B01-B178-5A051AB26E38}" type="pres">
      <dgm:prSet presAssocID="{019E8B2E-CEEE-45E6-BD15-299BCE08036B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0D6FBE-86E0-4B9C-BE8C-6D833C4921D4}" type="pres">
      <dgm:prSet presAssocID="{E51E0E9B-5DE1-4876-89D6-B3444578C3B4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E21D96E-9833-4FAA-A88D-96626C323BDA}" srcId="{F1DF72AA-FFD1-4E2E-8BD1-49250F058F54}" destId="{4EECF9DC-AAD2-4287-8883-7F62B56EB9A2}" srcOrd="0" destOrd="0" parTransId="{B6981EBB-E39D-4939-9646-47BE2CFA1D19}" sibTransId="{05813192-CEF6-45C1-BBAF-7F574C705D30}"/>
    <dgm:cxn modelId="{65425881-0070-4A73-B0C4-0F9D3FE82C5A}" type="presOf" srcId="{6C13E003-45A2-4FF9-A3A1-82648C409CD3}" destId="{335F1F25-802A-4722-B93A-648141A39ED5}" srcOrd="0" destOrd="0" presId="urn:microsoft.com/office/officeart/2005/8/layout/radial3"/>
    <dgm:cxn modelId="{2DE619C0-3ADA-4202-A7D9-33DFA12A9534}" type="presOf" srcId="{25C75FDF-D8A8-4609-AF4B-AB8198D90CED}" destId="{23E4B467-77DD-420D-B790-7680BDA2321B}" srcOrd="0" destOrd="0" presId="urn:microsoft.com/office/officeart/2005/8/layout/radial3"/>
    <dgm:cxn modelId="{C9AD68F2-B266-40E6-8F69-F2ED9B3C61EE}" type="presOf" srcId="{4EECF9DC-AAD2-4287-8883-7F62B56EB9A2}" destId="{5DE255B4-7C1F-478B-9994-CE86959BBE0F}" srcOrd="0" destOrd="0" presId="urn:microsoft.com/office/officeart/2005/8/layout/radial3"/>
    <dgm:cxn modelId="{FC793875-46F1-4DA8-B4FA-2CCE68E19EF9}" type="presOf" srcId="{019E8B2E-CEEE-45E6-BD15-299BCE08036B}" destId="{ACBF0673-7BB4-4B01-B178-5A051AB26E38}" srcOrd="0" destOrd="0" presId="urn:microsoft.com/office/officeart/2005/8/layout/radial3"/>
    <dgm:cxn modelId="{79760F4B-4890-426A-AF18-5AE0E4DCE352}" srcId="{25C75FDF-D8A8-4609-AF4B-AB8198D90CED}" destId="{F1DF72AA-FFD1-4E2E-8BD1-49250F058F54}" srcOrd="0" destOrd="0" parTransId="{C9E7CE67-07DD-4B93-9E81-0306A837082E}" sibTransId="{3D914347-1952-43C7-9F7E-3A7676301E7F}"/>
    <dgm:cxn modelId="{2755111E-F871-49FC-A19D-B0A1A04726F6}" srcId="{F1DF72AA-FFD1-4E2E-8BD1-49250F058F54}" destId="{019E8B2E-CEEE-45E6-BD15-299BCE08036B}" srcOrd="2" destOrd="0" parTransId="{60A3E569-592B-457D-A39B-1A40AE866670}" sibTransId="{7DD5C57D-D969-44BD-B36B-141AD6FFE0E1}"/>
    <dgm:cxn modelId="{47F8FA98-B6CC-4B78-AFE5-361BE5F55F0A}" srcId="{F1DF72AA-FFD1-4E2E-8BD1-49250F058F54}" destId="{6C13E003-45A2-4FF9-A3A1-82648C409CD3}" srcOrd="1" destOrd="0" parTransId="{17297CD0-96E1-4096-A071-A3D2DE34430A}" sibTransId="{5FBAE8F4-32EB-4DC8-A275-DDEB1F6854F2}"/>
    <dgm:cxn modelId="{7678B37D-C706-4DF1-9773-ED8E1DC8CB30}" srcId="{F1DF72AA-FFD1-4E2E-8BD1-49250F058F54}" destId="{E51E0E9B-5DE1-4876-89D6-B3444578C3B4}" srcOrd="3" destOrd="0" parTransId="{4C58D0D3-5447-42B8-A3E1-55B37606C3D2}" sibTransId="{272EFB70-4A96-4F83-A0E6-681C35C679A4}"/>
    <dgm:cxn modelId="{65D2FE2B-792D-4A18-AA9E-9E5C736C499E}" type="presOf" srcId="{F1DF72AA-FFD1-4E2E-8BD1-49250F058F54}" destId="{CD15FF94-669A-4F14-958A-2A5B1F18F5B9}" srcOrd="0" destOrd="0" presId="urn:microsoft.com/office/officeart/2005/8/layout/radial3"/>
    <dgm:cxn modelId="{80B0B7A8-C078-4E26-BB14-0ECA673A2056}" type="presOf" srcId="{E51E0E9B-5DE1-4876-89D6-B3444578C3B4}" destId="{340D6FBE-86E0-4B9C-BE8C-6D833C4921D4}" srcOrd="0" destOrd="0" presId="urn:microsoft.com/office/officeart/2005/8/layout/radial3"/>
    <dgm:cxn modelId="{9ADB68F2-18D5-4977-8161-AD8B38ED8248}" type="presParOf" srcId="{23E4B467-77DD-420D-B790-7680BDA2321B}" destId="{A6B27323-12F0-4850-BD96-D3F326A09560}" srcOrd="0" destOrd="0" presId="urn:microsoft.com/office/officeart/2005/8/layout/radial3"/>
    <dgm:cxn modelId="{99A5720F-960F-4EF0-8190-041CFF0E1F57}" type="presParOf" srcId="{A6B27323-12F0-4850-BD96-D3F326A09560}" destId="{CD15FF94-669A-4F14-958A-2A5B1F18F5B9}" srcOrd="0" destOrd="0" presId="urn:microsoft.com/office/officeart/2005/8/layout/radial3"/>
    <dgm:cxn modelId="{5FACA535-AE3C-4784-8D02-4570A4C511B0}" type="presParOf" srcId="{A6B27323-12F0-4850-BD96-D3F326A09560}" destId="{5DE255B4-7C1F-478B-9994-CE86959BBE0F}" srcOrd="1" destOrd="0" presId="urn:microsoft.com/office/officeart/2005/8/layout/radial3"/>
    <dgm:cxn modelId="{BE132A1B-1563-4A9B-BB8D-C58BC185E0A7}" type="presParOf" srcId="{A6B27323-12F0-4850-BD96-D3F326A09560}" destId="{335F1F25-802A-4722-B93A-648141A39ED5}" srcOrd="2" destOrd="0" presId="urn:microsoft.com/office/officeart/2005/8/layout/radial3"/>
    <dgm:cxn modelId="{5D521775-D5B8-43F6-9761-8871FDCDC53F}" type="presParOf" srcId="{A6B27323-12F0-4850-BD96-D3F326A09560}" destId="{ACBF0673-7BB4-4B01-B178-5A051AB26E38}" srcOrd="3" destOrd="0" presId="urn:microsoft.com/office/officeart/2005/8/layout/radial3"/>
    <dgm:cxn modelId="{8DC5E307-3E5B-471A-A391-0ECE7AC7AC49}" type="presParOf" srcId="{A6B27323-12F0-4850-BD96-D3F326A09560}" destId="{340D6FBE-86E0-4B9C-BE8C-6D833C4921D4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5C75FDF-D8A8-4609-AF4B-AB8198D90CED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1DF72AA-FFD1-4E2E-8BD1-49250F058F54}">
      <dgm:prSet phldrT="[Texto]"/>
      <dgm:spPr/>
      <dgm:t>
        <a:bodyPr/>
        <a:lstStyle/>
        <a:p>
          <a:r>
            <a:rPr lang="es-ES" dirty="0" smtClean="0"/>
            <a:t>Educación</a:t>
          </a:r>
        </a:p>
        <a:p>
          <a:r>
            <a:rPr lang="es-ES" dirty="0" smtClean="0"/>
            <a:t>Inicial</a:t>
          </a:r>
        </a:p>
      </dgm:t>
    </dgm:pt>
    <dgm:pt modelId="{C9E7CE67-07DD-4B93-9E81-0306A837082E}" type="parTrans" cxnId="{79760F4B-4890-426A-AF18-5AE0E4DCE352}">
      <dgm:prSet/>
      <dgm:spPr/>
      <dgm:t>
        <a:bodyPr/>
        <a:lstStyle/>
        <a:p>
          <a:endParaRPr lang="es-ES"/>
        </a:p>
      </dgm:t>
    </dgm:pt>
    <dgm:pt modelId="{3D914347-1952-43C7-9F7E-3A7676301E7F}" type="sibTrans" cxnId="{79760F4B-4890-426A-AF18-5AE0E4DCE352}">
      <dgm:prSet/>
      <dgm:spPr/>
      <dgm:t>
        <a:bodyPr/>
        <a:lstStyle/>
        <a:p>
          <a:endParaRPr lang="es-ES"/>
        </a:p>
      </dgm:t>
    </dgm:pt>
    <dgm:pt modelId="{4EECF9DC-AAD2-4287-8883-7F62B56EB9A2}">
      <dgm:prSet phldrT="[Texto]"/>
      <dgm:spPr/>
      <dgm:t>
        <a:bodyPr/>
        <a:lstStyle/>
        <a:p>
          <a:r>
            <a:rPr lang="es-ES" dirty="0" smtClean="0"/>
            <a:t>Aprendo Jugando</a:t>
          </a:r>
          <a:endParaRPr lang="es-ES" dirty="0"/>
        </a:p>
      </dgm:t>
    </dgm:pt>
    <dgm:pt modelId="{B6981EBB-E39D-4939-9646-47BE2CFA1D19}" type="parTrans" cxnId="{3E21D96E-9833-4FAA-A88D-96626C323BDA}">
      <dgm:prSet/>
      <dgm:spPr/>
      <dgm:t>
        <a:bodyPr/>
        <a:lstStyle/>
        <a:p>
          <a:endParaRPr lang="es-ES"/>
        </a:p>
      </dgm:t>
    </dgm:pt>
    <dgm:pt modelId="{05813192-CEF6-45C1-BBAF-7F574C705D30}" type="sibTrans" cxnId="{3E21D96E-9833-4FAA-A88D-96626C323BDA}">
      <dgm:prSet/>
      <dgm:spPr/>
      <dgm:t>
        <a:bodyPr/>
        <a:lstStyle/>
        <a:p>
          <a:endParaRPr lang="es-ES"/>
        </a:p>
      </dgm:t>
    </dgm:pt>
    <dgm:pt modelId="{6C13E003-45A2-4FF9-A3A1-82648C409CD3}">
      <dgm:prSet phldrT="[Texto]"/>
      <dgm:spPr/>
      <dgm:t>
        <a:bodyPr/>
        <a:lstStyle/>
        <a:p>
          <a:r>
            <a:rPr lang="es-ES" dirty="0" smtClean="0"/>
            <a:t>Manitos Creativas</a:t>
          </a:r>
          <a:endParaRPr lang="es-ES" dirty="0"/>
        </a:p>
      </dgm:t>
    </dgm:pt>
    <dgm:pt modelId="{17297CD0-96E1-4096-A071-A3D2DE34430A}" type="parTrans" cxnId="{47F8FA98-B6CC-4B78-AFE5-361BE5F55F0A}">
      <dgm:prSet/>
      <dgm:spPr/>
      <dgm:t>
        <a:bodyPr/>
        <a:lstStyle/>
        <a:p>
          <a:endParaRPr lang="es-ES"/>
        </a:p>
      </dgm:t>
    </dgm:pt>
    <dgm:pt modelId="{5FBAE8F4-32EB-4DC8-A275-DDEB1F6854F2}" type="sibTrans" cxnId="{47F8FA98-B6CC-4B78-AFE5-361BE5F55F0A}">
      <dgm:prSet/>
      <dgm:spPr/>
      <dgm:t>
        <a:bodyPr/>
        <a:lstStyle/>
        <a:p>
          <a:endParaRPr lang="es-ES"/>
        </a:p>
      </dgm:t>
    </dgm:pt>
    <dgm:pt modelId="{019E8B2E-CEEE-45E6-BD15-299BCE08036B}">
      <dgm:prSet phldrT="[Texto]"/>
      <dgm:spPr/>
      <dgm:t>
        <a:bodyPr/>
        <a:lstStyle/>
        <a:p>
          <a:r>
            <a:rPr lang="es-ES" dirty="0" smtClean="0"/>
            <a:t>Pequeños Lectores</a:t>
          </a:r>
          <a:endParaRPr lang="es-ES" dirty="0"/>
        </a:p>
      </dgm:t>
    </dgm:pt>
    <dgm:pt modelId="{60A3E569-592B-457D-A39B-1A40AE866670}" type="parTrans" cxnId="{2755111E-F871-49FC-A19D-B0A1A04726F6}">
      <dgm:prSet/>
      <dgm:spPr/>
      <dgm:t>
        <a:bodyPr/>
        <a:lstStyle/>
        <a:p>
          <a:endParaRPr lang="es-ES"/>
        </a:p>
      </dgm:t>
    </dgm:pt>
    <dgm:pt modelId="{7DD5C57D-D969-44BD-B36B-141AD6FFE0E1}" type="sibTrans" cxnId="{2755111E-F871-49FC-A19D-B0A1A04726F6}">
      <dgm:prSet/>
      <dgm:spPr/>
      <dgm:t>
        <a:bodyPr/>
        <a:lstStyle/>
        <a:p>
          <a:endParaRPr lang="es-ES"/>
        </a:p>
      </dgm:t>
    </dgm:pt>
    <dgm:pt modelId="{E51E0E9B-5DE1-4876-89D6-B3444578C3B4}">
      <dgm:prSet phldrT="[Texto]"/>
      <dgm:spPr/>
      <dgm:t>
        <a:bodyPr/>
        <a:lstStyle/>
        <a:p>
          <a:r>
            <a:rPr lang="es-ES" dirty="0" smtClean="0"/>
            <a:t>Educar con Amor</a:t>
          </a:r>
          <a:endParaRPr lang="es-ES" dirty="0"/>
        </a:p>
      </dgm:t>
    </dgm:pt>
    <dgm:pt modelId="{4C58D0D3-5447-42B8-A3E1-55B37606C3D2}" type="parTrans" cxnId="{7678B37D-C706-4DF1-9773-ED8E1DC8CB30}">
      <dgm:prSet/>
      <dgm:spPr/>
      <dgm:t>
        <a:bodyPr/>
        <a:lstStyle/>
        <a:p>
          <a:endParaRPr lang="es-ES"/>
        </a:p>
      </dgm:t>
    </dgm:pt>
    <dgm:pt modelId="{272EFB70-4A96-4F83-A0E6-681C35C679A4}" type="sibTrans" cxnId="{7678B37D-C706-4DF1-9773-ED8E1DC8CB30}">
      <dgm:prSet/>
      <dgm:spPr/>
      <dgm:t>
        <a:bodyPr/>
        <a:lstStyle/>
        <a:p>
          <a:endParaRPr lang="es-ES"/>
        </a:p>
      </dgm:t>
    </dgm:pt>
    <dgm:pt modelId="{23E4B467-77DD-420D-B790-7680BDA2321B}" type="pres">
      <dgm:prSet presAssocID="{25C75FDF-D8A8-4609-AF4B-AB8198D90CE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6B27323-12F0-4850-BD96-D3F326A09560}" type="pres">
      <dgm:prSet presAssocID="{25C75FDF-D8A8-4609-AF4B-AB8198D90CED}" presName="radial" presStyleCnt="0">
        <dgm:presLayoutVars>
          <dgm:animLvl val="ctr"/>
        </dgm:presLayoutVars>
      </dgm:prSet>
      <dgm:spPr/>
    </dgm:pt>
    <dgm:pt modelId="{CD15FF94-669A-4F14-958A-2A5B1F18F5B9}" type="pres">
      <dgm:prSet presAssocID="{F1DF72AA-FFD1-4E2E-8BD1-49250F058F54}" presName="centerShape" presStyleLbl="vennNode1" presStyleIdx="0" presStyleCnt="5"/>
      <dgm:spPr/>
      <dgm:t>
        <a:bodyPr/>
        <a:lstStyle/>
        <a:p>
          <a:endParaRPr lang="es-ES"/>
        </a:p>
      </dgm:t>
    </dgm:pt>
    <dgm:pt modelId="{5DE255B4-7C1F-478B-9994-CE86959BBE0F}" type="pres">
      <dgm:prSet presAssocID="{4EECF9DC-AAD2-4287-8883-7F62B56EB9A2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5F1F25-802A-4722-B93A-648141A39ED5}" type="pres">
      <dgm:prSet presAssocID="{6C13E003-45A2-4FF9-A3A1-82648C409CD3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BF0673-7BB4-4B01-B178-5A051AB26E38}" type="pres">
      <dgm:prSet presAssocID="{019E8B2E-CEEE-45E6-BD15-299BCE08036B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0D6FBE-86E0-4B9C-BE8C-6D833C4921D4}" type="pres">
      <dgm:prSet presAssocID="{E51E0E9B-5DE1-4876-89D6-B3444578C3B4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E21D96E-9833-4FAA-A88D-96626C323BDA}" srcId="{F1DF72AA-FFD1-4E2E-8BD1-49250F058F54}" destId="{4EECF9DC-AAD2-4287-8883-7F62B56EB9A2}" srcOrd="0" destOrd="0" parTransId="{B6981EBB-E39D-4939-9646-47BE2CFA1D19}" sibTransId="{05813192-CEF6-45C1-BBAF-7F574C705D30}"/>
    <dgm:cxn modelId="{65425881-0070-4A73-B0C4-0F9D3FE82C5A}" type="presOf" srcId="{6C13E003-45A2-4FF9-A3A1-82648C409CD3}" destId="{335F1F25-802A-4722-B93A-648141A39ED5}" srcOrd="0" destOrd="0" presId="urn:microsoft.com/office/officeart/2005/8/layout/radial3"/>
    <dgm:cxn modelId="{2DE619C0-3ADA-4202-A7D9-33DFA12A9534}" type="presOf" srcId="{25C75FDF-D8A8-4609-AF4B-AB8198D90CED}" destId="{23E4B467-77DD-420D-B790-7680BDA2321B}" srcOrd="0" destOrd="0" presId="urn:microsoft.com/office/officeart/2005/8/layout/radial3"/>
    <dgm:cxn modelId="{C9AD68F2-B266-40E6-8F69-F2ED9B3C61EE}" type="presOf" srcId="{4EECF9DC-AAD2-4287-8883-7F62B56EB9A2}" destId="{5DE255B4-7C1F-478B-9994-CE86959BBE0F}" srcOrd="0" destOrd="0" presId="urn:microsoft.com/office/officeart/2005/8/layout/radial3"/>
    <dgm:cxn modelId="{FC793875-46F1-4DA8-B4FA-2CCE68E19EF9}" type="presOf" srcId="{019E8B2E-CEEE-45E6-BD15-299BCE08036B}" destId="{ACBF0673-7BB4-4B01-B178-5A051AB26E38}" srcOrd="0" destOrd="0" presId="urn:microsoft.com/office/officeart/2005/8/layout/radial3"/>
    <dgm:cxn modelId="{79760F4B-4890-426A-AF18-5AE0E4DCE352}" srcId="{25C75FDF-D8A8-4609-AF4B-AB8198D90CED}" destId="{F1DF72AA-FFD1-4E2E-8BD1-49250F058F54}" srcOrd="0" destOrd="0" parTransId="{C9E7CE67-07DD-4B93-9E81-0306A837082E}" sibTransId="{3D914347-1952-43C7-9F7E-3A7676301E7F}"/>
    <dgm:cxn modelId="{2755111E-F871-49FC-A19D-B0A1A04726F6}" srcId="{F1DF72AA-FFD1-4E2E-8BD1-49250F058F54}" destId="{019E8B2E-CEEE-45E6-BD15-299BCE08036B}" srcOrd="2" destOrd="0" parTransId="{60A3E569-592B-457D-A39B-1A40AE866670}" sibTransId="{7DD5C57D-D969-44BD-B36B-141AD6FFE0E1}"/>
    <dgm:cxn modelId="{47F8FA98-B6CC-4B78-AFE5-361BE5F55F0A}" srcId="{F1DF72AA-FFD1-4E2E-8BD1-49250F058F54}" destId="{6C13E003-45A2-4FF9-A3A1-82648C409CD3}" srcOrd="1" destOrd="0" parTransId="{17297CD0-96E1-4096-A071-A3D2DE34430A}" sibTransId="{5FBAE8F4-32EB-4DC8-A275-DDEB1F6854F2}"/>
    <dgm:cxn modelId="{7678B37D-C706-4DF1-9773-ED8E1DC8CB30}" srcId="{F1DF72AA-FFD1-4E2E-8BD1-49250F058F54}" destId="{E51E0E9B-5DE1-4876-89D6-B3444578C3B4}" srcOrd="3" destOrd="0" parTransId="{4C58D0D3-5447-42B8-A3E1-55B37606C3D2}" sibTransId="{272EFB70-4A96-4F83-A0E6-681C35C679A4}"/>
    <dgm:cxn modelId="{65D2FE2B-792D-4A18-AA9E-9E5C736C499E}" type="presOf" srcId="{F1DF72AA-FFD1-4E2E-8BD1-49250F058F54}" destId="{CD15FF94-669A-4F14-958A-2A5B1F18F5B9}" srcOrd="0" destOrd="0" presId="urn:microsoft.com/office/officeart/2005/8/layout/radial3"/>
    <dgm:cxn modelId="{80B0B7A8-C078-4E26-BB14-0ECA673A2056}" type="presOf" srcId="{E51E0E9B-5DE1-4876-89D6-B3444578C3B4}" destId="{340D6FBE-86E0-4B9C-BE8C-6D833C4921D4}" srcOrd="0" destOrd="0" presId="urn:microsoft.com/office/officeart/2005/8/layout/radial3"/>
    <dgm:cxn modelId="{9ADB68F2-18D5-4977-8161-AD8B38ED8248}" type="presParOf" srcId="{23E4B467-77DD-420D-B790-7680BDA2321B}" destId="{A6B27323-12F0-4850-BD96-D3F326A09560}" srcOrd="0" destOrd="0" presId="urn:microsoft.com/office/officeart/2005/8/layout/radial3"/>
    <dgm:cxn modelId="{99A5720F-960F-4EF0-8190-041CFF0E1F57}" type="presParOf" srcId="{A6B27323-12F0-4850-BD96-D3F326A09560}" destId="{CD15FF94-669A-4F14-958A-2A5B1F18F5B9}" srcOrd="0" destOrd="0" presId="urn:microsoft.com/office/officeart/2005/8/layout/radial3"/>
    <dgm:cxn modelId="{5FACA535-AE3C-4784-8D02-4570A4C511B0}" type="presParOf" srcId="{A6B27323-12F0-4850-BD96-D3F326A09560}" destId="{5DE255B4-7C1F-478B-9994-CE86959BBE0F}" srcOrd="1" destOrd="0" presId="urn:microsoft.com/office/officeart/2005/8/layout/radial3"/>
    <dgm:cxn modelId="{BE132A1B-1563-4A9B-BB8D-C58BC185E0A7}" type="presParOf" srcId="{A6B27323-12F0-4850-BD96-D3F326A09560}" destId="{335F1F25-802A-4722-B93A-648141A39ED5}" srcOrd="2" destOrd="0" presId="urn:microsoft.com/office/officeart/2005/8/layout/radial3"/>
    <dgm:cxn modelId="{5D521775-D5B8-43F6-9761-8871FDCDC53F}" type="presParOf" srcId="{A6B27323-12F0-4850-BD96-D3F326A09560}" destId="{ACBF0673-7BB4-4B01-B178-5A051AB26E38}" srcOrd="3" destOrd="0" presId="urn:microsoft.com/office/officeart/2005/8/layout/radial3"/>
    <dgm:cxn modelId="{8DC5E307-3E5B-471A-A391-0ECE7AC7AC49}" type="presParOf" srcId="{A6B27323-12F0-4850-BD96-D3F326A09560}" destId="{340D6FBE-86E0-4B9C-BE8C-6D833C4921D4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5C75FDF-D8A8-4609-AF4B-AB8198D90CED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1DF72AA-FFD1-4E2E-8BD1-49250F058F54}">
      <dgm:prSet phldrT="[Texto]"/>
      <dgm:spPr/>
      <dgm:t>
        <a:bodyPr/>
        <a:lstStyle/>
        <a:p>
          <a:r>
            <a:rPr lang="es-ES" dirty="0" smtClean="0"/>
            <a:t>Educación Física </a:t>
          </a:r>
        </a:p>
      </dgm:t>
    </dgm:pt>
    <dgm:pt modelId="{C9E7CE67-07DD-4B93-9E81-0306A837082E}" type="parTrans" cxnId="{79760F4B-4890-426A-AF18-5AE0E4DCE352}">
      <dgm:prSet/>
      <dgm:spPr/>
      <dgm:t>
        <a:bodyPr/>
        <a:lstStyle/>
        <a:p>
          <a:endParaRPr lang="es-ES"/>
        </a:p>
      </dgm:t>
    </dgm:pt>
    <dgm:pt modelId="{3D914347-1952-43C7-9F7E-3A7676301E7F}" type="sibTrans" cxnId="{79760F4B-4890-426A-AF18-5AE0E4DCE352}">
      <dgm:prSet/>
      <dgm:spPr/>
      <dgm:t>
        <a:bodyPr/>
        <a:lstStyle/>
        <a:p>
          <a:endParaRPr lang="es-ES"/>
        </a:p>
      </dgm:t>
    </dgm:pt>
    <dgm:pt modelId="{4EECF9DC-AAD2-4287-8883-7F62B56EB9A2}">
      <dgm:prSet phldrT="[Texto]"/>
      <dgm:spPr/>
      <dgm:t>
        <a:bodyPr/>
        <a:lstStyle/>
        <a:p>
          <a:r>
            <a:rPr lang="es-ES" dirty="0" smtClean="0"/>
            <a:t>Movimiento y Salud</a:t>
          </a:r>
          <a:endParaRPr lang="es-ES" dirty="0"/>
        </a:p>
      </dgm:t>
    </dgm:pt>
    <dgm:pt modelId="{B6981EBB-E39D-4939-9646-47BE2CFA1D19}" type="parTrans" cxnId="{3E21D96E-9833-4FAA-A88D-96626C323BDA}">
      <dgm:prSet/>
      <dgm:spPr/>
      <dgm:t>
        <a:bodyPr/>
        <a:lstStyle/>
        <a:p>
          <a:endParaRPr lang="es-ES"/>
        </a:p>
      </dgm:t>
    </dgm:pt>
    <dgm:pt modelId="{05813192-CEF6-45C1-BBAF-7F574C705D30}" type="sibTrans" cxnId="{3E21D96E-9833-4FAA-A88D-96626C323BDA}">
      <dgm:prSet/>
      <dgm:spPr/>
      <dgm:t>
        <a:bodyPr/>
        <a:lstStyle/>
        <a:p>
          <a:endParaRPr lang="es-ES"/>
        </a:p>
      </dgm:t>
    </dgm:pt>
    <dgm:pt modelId="{6C13E003-45A2-4FF9-A3A1-82648C409CD3}">
      <dgm:prSet phldrT="[Texto]"/>
      <dgm:spPr/>
      <dgm:t>
        <a:bodyPr/>
        <a:lstStyle/>
        <a:p>
          <a:r>
            <a:rPr lang="es-ES" dirty="0" smtClean="0"/>
            <a:t>Juegos que Educan</a:t>
          </a:r>
          <a:endParaRPr lang="es-ES" dirty="0"/>
        </a:p>
      </dgm:t>
    </dgm:pt>
    <dgm:pt modelId="{17297CD0-96E1-4096-A071-A3D2DE34430A}" type="parTrans" cxnId="{47F8FA98-B6CC-4B78-AFE5-361BE5F55F0A}">
      <dgm:prSet/>
      <dgm:spPr/>
      <dgm:t>
        <a:bodyPr/>
        <a:lstStyle/>
        <a:p>
          <a:endParaRPr lang="es-ES"/>
        </a:p>
      </dgm:t>
    </dgm:pt>
    <dgm:pt modelId="{5FBAE8F4-32EB-4DC8-A275-DDEB1F6854F2}" type="sibTrans" cxnId="{47F8FA98-B6CC-4B78-AFE5-361BE5F55F0A}">
      <dgm:prSet/>
      <dgm:spPr/>
      <dgm:t>
        <a:bodyPr/>
        <a:lstStyle/>
        <a:p>
          <a:endParaRPr lang="es-ES"/>
        </a:p>
      </dgm:t>
    </dgm:pt>
    <dgm:pt modelId="{019E8B2E-CEEE-45E6-BD15-299BCE08036B}">
      <dgm:prSet phldrT="[Texto]"/>
      <dgm:spPr/>
      <dgm:t>
        <a:bodyPr/>
        <a:lstStyle/>
        <a:p>
          <a:r>
            <a:rPr lang="es-ES" dirty="0" smtClean="0"/>
            <a:t>Propuesta de clases inclusivas.</a:t>
          </a:r>
          <a:endParaRPr lang="es-ES" dirty="0"/>
        </a:p>
      </dgm:t>
    </dgm:pt>
    <dgm:pt modelId="{60A3E569-592B-457D-A39B-1A40AE866670}" type="parTrans" cxnId="{2755111E-F871-49FC-A19D-B0A1A04726F6}">
      <dgm:prSet/>
      <dgm:spPr/>
      <dgm:t>
        <a:bodyPr/>
        <a:lstStyle/>
        <a:p>
          <a:endParaRPr lang="es-ES"/>
        </a:p>
      </dgm:t>
    </dgm:pt>
    <dgm:pt modelId="{7DD5C57D-D969-44BD-B36B-141AD6FFE0E1}" type="sibTrans" cxnId="{2755111E-F871-49FC-A19D-B0A1A04726F6}">
      <dgm:prSet/>
      <dgm:spPr/>
      <dgm:t>
        <a:bodyPr/>
        <a:lstStyle/>
        <a:p>
          <a:endParaRPr lang="es-ES"/>
        </a:p>
      </dgm:t>
    </dgm:pt>
    <dgm:pt modelId="{E51E0E9B-5DE1-4876-89D6-B3444578C3B4}">
      <dgm:prSet phldrT="[Texto]"/>
      <dgm:spPr/>
      <dgm:t>
        <a:bodyPr/>
        <a:lstStyle/>
        <a:p>
          <a:r>
            <a:rPr lang="es-ES" dirty="0" smtClean="0"/>
            <a:t>Recreos Activos</a:t>
          </a:r>
          <a:endParaRPr lang="es-ES" dirty="0"/>
        </a:p>
      </dgm:t>
    </dgm:pt>
    <dgm:pt modelId="{4C58D0D3-5447-42B8-A3E1-55B37606C3D2}" type="parTrans" cxnId="{7678B37D-C706-4DF1-9773-ED8E1DC8CB30}">
      <dgm:prSet/>
      <dgm:spPr/>
      <dgm:t>
        <a:bodyPr/>
        <a:lstStyle/>
        <a:p>
          <a:endParaRPr lang="es-ES"/>
        </a:p>
      </dgm:t>
    </dgm:pt>
    <dgm:pt modelId="{272EFB70-4A96-4F83-A0E6-681C35C679A4}" type="sibTrans" cxnId="{7678B37D-C706-4DF1-9773-ED8E1DC8CB30}">
      <dgm:prSet/>
      <dgm:spPr/>
      <dgm:t>
        <a:bodyPr/>
        <a:lstStyle/>
        <a:p>
          <a:endParaRPr lang="es-ES"/>
        </a:p>
      </dgm:t>
    </dgm:pt>
    <dgm:pt modelId="{E88AC12D-AF59-4C9F-A90C-3B4CD9D01AB1}">
      <dgm:prSet/>
      <dgm:spPr/>
      <dgm:t>
        <a:bodyPr/>
        <a:lstStyle/>
        <a:p>
          <a:endParaRPr lang="es-ES"/>
        </a:p>
      </dgm:t>
    </dgm:pt>
    <dgm:pt modelId="{11B0C489-CBBB-419C-8D7C-DFA9ACA441B1}" type="parTrans" cxnId="{68849F24-9C11-4158-98F1-AE22A3DBFC50}">
      <dgm:prSet/>
      <dgm:spPr/>
      <dgm:t>
        <a:bodyPr/>
        <a:lstStyle/>
        <a:p>
          <a:endParaRPr lang="es-ES"/>
        </a:p>
      </dgm:t>
    </dgm:pt>
    <dgm:pt modelId="{58CACC2F-6916-401F-A785-1184AD10B36A}" type="sibTrans" cxnId="{68849F24-9C11-4158-98F1-AE22A3DBFC50}">
      <dgm:prSet/>
      <dgm:spPr/>
      <dgm:t>
        <a:bodyPr/>
        <a:lstStyle/>
        <a:p>
          <a:endParaRPr lang="es-ES"/>
        </a:p>
      </dgm:t>
    </dgm:pt>
    <dgm:pt modelId="{23E4B467-77DD-420D-B790-7680BDA2321B}" type="pres">
      <dgm:prSet presAssocID="{25C75FDF-D8A8-4609-AF4B-AB8198D90CE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6B27323-12F0-4850-BD96-D3F326A09560}" type="pres">
      <dgm:prSet presAssocID="{25C75FDF-D8A8-4609-AF4B-AB8198D90CED}" presName="radial" presStyleCnt="0">
        <dgm:presLayoutVars>
          <dgm:animLvl val="ctr"/>
        </dgm:presLayoutVars>
      </dgm:prSet>
      <dgm:spPr/>
    </dgm:pt>
    <dgm:pt modelId="{CD15FF94-669A-4F14-958A-2A5B1F18F5B9}" type="pres">
      <dgm:prSet presAssocID="{F1DF72AA-FFD1-4E2E-8BD1-49250F058F54}" presName="centerShape" presStyleLbl="vennNode1" presStyleIdx="0" presStyleCnt="5"/>
      <dgm:spPr/>
      <dgm:t>
        <a:bodyPr/>
        <a:lstStyle/>
        <a:p>
          <a:endParaRPr lang="es-ES"/>
        </a:p>
      </dgm:t>
    </dgm:pt>
    <dgm:pt modelId="{5DE255B4-7C1F-478B-9994-CE86959BBE0F}" type="pres">
      <dgm:prSet presAssocID="{4EECF9DC-AAD2-4287-8883-7F62B56EB9A2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5F1F25-802A-4722-B93A-648141A39ED5}" type="pres">
      <dgm:prSet presAssocID="{6C13E003-45A2-4FF9-A3A1-82648C409CD3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BF0673-7BB4-4B01-B178-5A051AB26E38}" type="pres">
      <dgm:prSet presAssocID="{019E8B2E-CEEE-45E6-BD15-299BCE08036B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0D6FBE-86E0-4B9C-BE8C-6D833C4921D4}" type="pres">
      <dgm:prSet presAssocID="{E51E0E9B-5DE1-4876-89D6-B3444578C3B4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E21D96E-9833-4FAA-A88D-96626C323BDA}" srcId="{F1DF72AA-FFD1-4E2E-8BD1-49250F058F54}" destId="{4EECF9DC-AAD2-4287-8883-7F62B56EB9A2}" srcOrd="0" destOrd="0" parTransId="{B6981EBB-E39D-4939-9646-47BE2CFA1D19}" sibTransId="{05813192-CEF6-45C1-BBAF-7F574C705D30}"/>
    <dgm:cxn modelId="{65425881-0070-4A73-B0C4-0F9D3FE82C5A}" type="presOf" srcId="{6C13E003-45A2-4FF9-A3A1-82648C409CD3}" destId="{335F1F25-802A-4722-B93A-648141A39ED5}" srcOrd="0" destOrd="0" presId="urn:microsoft.com/office/officeart/2005/8/layout/radial3"/>
    <dgm:cxn modelId="{2DE619C0-3ADA-4202-A7D9-33DFA12A9534}" type="presOf" srcId="{25C75FDF-D8A8-4609-AF4B-AB8198D90CED}" destId="{23E4B467-77DD-420D-B790-7680BDA2321B}" srcOrd="0" destOrd="0" presId="urn:microsoft.com/office/officeart/2005/8/layout/radial3"/>
    <dgm:cxn modelId="{68849F24-9C11-4158-98F1-AE22A3DBFC50}" srcId="{25C75FDF-D8A8-4609-AF4B-AB8198D90CED}" destId="{E88AC12D-AF59-4C9F-A90C-3B4CD9D01AB1}" srcOrd="1" destOrd="0" parTransId="{11B0C489-CBBB-419C-8D7C-DFA9ACA441B1}" sibTransId="{58CACC2F-6916-401F-A785-1184AD10B36A}"/>
    <dgm:cxn modelId="{C9AD68F2-B266-40E6-8F69-F2ED9B3C61EE}" type="presOf" srcId="{4EECF9DC-AAD2-4287-8883-7F62B56EB9A2}" destId="{5DE255B4-7C1F-478B-9994-CE86959BBE0F}" srcOrd="0" destOrd="0" presId="urn:microsoft.com/office/officeart/2005/8/layout/radial3"/>
    <dgm:cxn modelId="{FC793875-46F1-4DA8-B4FA-2CCE68E19EF9}" type="presOf" srcId="{019E8B2E-CEEE-45E6-BD15-299BCE08036B}" destId="{ACBF0673-7BB4-4B01-B178-5A051AB26E38}" srcOrd="0" destOrd="0" presId="urn:microsoft.com/office/officeart/2005/8/layout/radial3"/>
    <dgm:cxn modelId="{79760F4B-4890-426A-AF18-5AE0E4DCE352}" srcId="{25C75FDF-D8A8-4609-AF4B-AB8198D90CED}" destId="{F1DF72AA-FFD1-4E2E-8BD1-49250F058F54}" srcOrd="0" destOrd="0" parTransId="{C9E7CE67-07DD-4B93-9E81-0306A837082E}" sibTransId="{3D914347-1952-43C7-9F7E-3A7676301E7F}"/>
    <dgm:cxn modelId="{2755111E-F871-49FC-A19D-B0A1A04726F6}" srcId="{F1DF72AA-FFD1-4E2E-8BD1-49250F058F54}" destId="{019E8B2E-CEEE-45E6-BD15-299BCE08036B}" srcOrd="2" destOrd="0" parTransId="{60A3E569-592B-457D-A39B-1A40AE866670}" sibTransId="{7DD5C57D-D969-44BD-B36B-141AD6FFE0E1}"/>
    <dgm:cxn modelId="{47F8FA98-B6CC-4B78-AFE5-361BE5F55F0A}" srcId="{F1DF72AA-FFD1-4E2E-8BD1-49250F058F54}" destId="{6C13E003-45A2-4FF9-A3A1-82648C409CD3}" srcOrd="1" destOrd="0" parTransId="{17297CD0-96E1-4096-A071-A3D2DE34430A}" sibTransId="{5FBAE8F4-32EB-4DC8-A275-DDEB1F6854F2}"/>
    <dgm:cxn modelId="{7678B37D-C706-4DF1-9773-ED8E1DC8CB30}" srcId="{F1DF72AA-FFD1-4E2E-8BD1-49250F058F54}" destId="{E51E0E9B-5DE1-4876-89D6-B3444578C3B4}" srcOrd="3" destOrd="0" parTransId="{4C58D0D3-5447-42B8-A3E1-55B37606C3D2}" sibTransId="{272EFB70-4A96-4F83-A0E6-681C35C679A4}"/>
    <dgm:cxn modelId="{65D2FE2B-792D-4A18-AA9E-9E5C736C499E}" type="presOf" srcId="{F1DF72AA-FFD1-4E2E-8BD1-49250F058F54}" destId="{CD15FF94-669A-4F14-958A-2A5B1F18F5B9}" srcOrd="0" destOrd="0" presId="urn:microsoft.com/office/officeart/2005/8/layout/radial3"/>
    <dgm:cxn modelId="{80B0B7A8-C078-4E26-BB14-0ECA673A2056}" type="presOf" srcId="{E51E0E9B-5DE1-4876-89D6-B3444578C3B4}" destId="{340D6FBE-86E0-4B9C-BE8C-6D833C4921D4}" srcOrd="0" destOrd="0" presId="urn:microsoft.com/office/officeart/2005/8/layout/radial3"/>
    <dgm:cxn modelId="{9ADB68F2-18D5-4977-8161-AD8B38ED8248}" type="presParOf" srcId="{23E4B467-77DD-420D-B790-7680BDA2321B}" destId="{A6B27323-12F0-4850-BD96-D3F326A09560}" srcOrd="0" destOrd="0" presId="urn:microsoft.com/office/officeart/2005/8/layout/radial3"/>
    <dgm:cxn modelId="{99A5720F-960F-4EF0-8190-041CFF0E1F57}" type="presParOf" srcId="{A6B27323-12F0-4850-BD96-D3F326A09560}" destId="{CD15FF94-669A-4F14-958A-2A5B1F18F5B9}" srcOrd="0" destOrd="0" presId="urn:microsoft.com/office/officeart/2005/8/layout/radial3"/>
    <dgm:cxn modelId="{5FACA535-AE3C-4784-8D02-4570A4C511B0}" type="presParOf" srcId="{A6B27323-12F0-4850-BD96-D3F326A09560}" destId="{5DE255B4-7C1F-478B-9994-CE86959BBE0F}" srcOrd="1" destOrd="0" presId="urn:microsoft.com/office/officeart/2005/8/layout/radial3"/>
    <dgm:cxn modelId="{BE132A1B-1563-4A9B-BB8D-C58BC185E0A7}" type="presParOf" srcId="{A6B27323-12F0-4850-BD96-D3F326A09560}" destId="{335F1F25-802A-4722-B93A-648141A39ED5}" srcOrd="2" destOrd="0" presId="urn:microsoft.com/office/officeart/2005/8/layout/radial3"/>
    <dgm:cxn modelId="{5D521775-D5B8-43F6-9761-8871FDCDC53F}" type="presParOf" srcId="{A6B27323-12F0-4850-BD96-D3F326A09560}" destId="{ACBF0673-7BB4-4B01-B178-5A051AB26E38}" srcOrd="3" destOrd="0" presId="urn:microsoft.com/office/officeart/2005/8/layout/radial3"/>
    <dgm:cxn modelId="{8DC5E307-3E5B-471A-A391-0ECE7AC7AC49}" type="presParOf" srcId="{A6B27323-12F0-4850-BD96-D3F326A09560}" destId="{340D6FBE-86E0-4B9C-BE8C-6D833C4921D4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5C75FDF-D8A8-4609-AF4B-AB8198D90CED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1DF72AA-FFD1-4E2E-8BD1-49250F058F54}">
      <dgm:prSet phldrT="[Texto]"/>
      <dgm:spPr/>
      <dgm:t>
        <a:bodyPr/>
        <a:lstStyle/>
        <a:p>
          <a:endParaRPr lang="es-ES" dirty="0" smtClean="0"/>
        </a:p>
        <a:p>
          <a:r>
            <a:rPr lang="es-ES" dirty="0" smtClean="0"/>
            <a:t>Educación Escolar Básica</a:t>
          </a:r>
        </a:p>
        <a:p>
          <a:r>
            <a:rPr lang="es-ES" dirty="0" smtClean="0"/>
            <a:t> </a:t>
          </a:r>
        </a:p>
      </dgm:t>
    </dgm:pt>
    <dgm:pt modelId="{C9E7CE67-07DD-4B93-9E81-0306A837082E}" type="parTrans" cxnId="{79760F4B-4890-426A-AF18-5AE0E4DCE352}">
      <dgm:prSet/>
      <dgm:spPr/>
      <dgm:t>
        <a:bodyPr/>
        <a:lstStyle/>
        <a:p>
          <a:endParaRPr lang="es-ES"/>
        </a:p>
      </dgm:t>
    </dgm:pt>
    <dgm:pt modelId="{3D914347-1952-43C7-9F7E-3A7676301E7F}" type="sibTrans" cxnId="{79760F4B-4890-426A-AF18-5AE0E4DCE352}">
      <dgm:prSet/>
      <dgm:spPr/>
      <dgm:t>
        <a:bodyPr/>
        <a:lstStyle/>
        <a:p>
          <a:endParaRPr lang="es-ES"/>
        </a:p>
      </dgm:t>
    </dgm:pt>
    <dgm:pt modelId="{4EECF9DC-AAD2-4287-8883-7F62B56EB9A2}">
      <dgm:prSet phldrT="[Texto]"/>
      <dgm:spPr/>
      <dgm:t>
        <a:bodyPr/>
        <a:lstStyle/>
        <a:p>
          <a:r>
            <a:rPr lang="es-ES" dirty="0" smtClean="0"/>
            <a:t>Matemática</a:t>
          </a:r>
          <a:endParaRPr lang="es-ES" dirty="0"/>
        </a:p>
      </dgm:t>
    </dgm:pt>
    <dgm:pt modelId="{B6981EBB-E39D-4939-9646-47BE2CFA1D19}" type="parTrans" cxnId="{3E21D96E-9833-4FAA-A88D-96626C323BDA}">
      <dgm:prSet/>
      <dgm:spPr/>
      <dgm:t>
        <a:bodyPr/>
        <a:lstStyle/>
        <a:p>
          <a:endParaRPr lang="es-ES"/>
        </a:p>
      </dgm:t>
    </dgm:pt>
    <dgm:pt modelId="{05813192-CEF6-45C1-BBAF-7F574C705D30}" type="sibTrans" cxnId="{3E21D96E-9833-4FAA-A88D-96626C323BDA}">
      <dgm:prSet/>
      <dgm:spPr/>
      <dgm:t>
        <a:bodyPr/>
        <a:lstStyle/>
        <a:p>
          <a:endParaRPr lang="es-ES"/>
        </a:p>
      </dgm:t>
    </dgm:pt>
    <dgm:pt modelId="{E51E0E9B-5DE1-4876-89D6-B3444578C3B4}">
      <dgm:prSet phldrT="[Texto]"/>
      <dgm:spPr/>
      <dgm:t>
        <a:bodyPr/>
        <a:lstStyle/>
        <a:p>
          <a:r>
            <a:rPr lang="es-ES" dirty="0" smtClean="0"/>
            <a:t>Castellano</a:t>
          </a:r>
          <a:endParaRPr lang="es-ES" dirty="0"/>
        </a:p>
      </dgm:t>
    </dgm:pt>
    <dgm:pt modelId="{4C58D0D3-5447-42B8-A3E1-55B37606C3D2}" type="parTrans" cxnId="{7678B37D-C706-4DF1-9773-ED8E1DC8CB30}">
      <dgm:prSet/>
      <dgm:spPr/>
      <dgm:t>
        <a:bodyPr/>
        <a:lstStyle/>
        <a:p>
          <a:endParaRPr lang="es-ES"/>
        </a:p>
      </dgm:t>
    </dgm:pt>
    <dgm:pt modelId="{272EFB70-4A96-4F83-A0E6-681C35C679A4}" type="sibTrans" cxnId="{7678B37D-C706-4DF1-9773-ED8E1DC8CB30}">
      <dgm:prSet/>
      <dgm:spPr/>
      <dgm:t>
        <a:bodyPr/>
        <a:lstStyle/>
        <a:p>
          <a:endParaRPr lang="es-ES"/>
        </a:p>
      </dgm:t>
    </dgm:pt>
    <dgm:pt modelId="{23E4B467-77DD-420D-B790-7680BDA2321B}" type="pres">
      <dgm:prSet presAssocID="{25C75FDF-D8A8-4609-AF4B-AB8198D90CE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6B27323-12F0-4850-BD96-D3F326A09560}" type="pres">
      <dgm:prSet presAssocID="{25C75FDF-D8A8-4609-AF4B-AB8198D90CED}" presName="radial" presStyleCnt="0">
        <dgm:presLayoutVars>
          <dgm:animLvl val="ctr"/>
        </dgm:presLayoutVars>
      </dgm:prSet>
      <dgm:spPr/>
    </dgm:pt>
    <dgm:pt modelId="{CD15FF94-669A-4F14-958A-2A5B1F18F5B9}" type="pres">
      <dgm:prSet presAssocID="{F1DF72AA-FFD1-4E2E-8BD1-49250F058F54}" presName="centerShape" presStyleLbl="vennNode1" presStyleIdx="0" presStyleCnt="3" custLinFactNeighborX="1039" custLinFactNeighborY="-116"/>
      <dgm:spPr/>
      <dgm:t>
        <a:bodyPr/>
        <a:lstStyle/>
        <a:p>
          <a:endParaRPr lang="es-ES"/>
        </a:p>
      </dgm:t>
    </dgm:pt>
    <dgm:pt modelId="{5DE255B4-7C1F-478B-9994-CE86959BBE0F}" type="pres">
      <dgm:prSet presAssocID="{4EECF9DC-AAD2-4287-8883-7F62B56EB9A2}" presName="node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0D6FBE-86E0-4B9C-BE8C-6D833C4921D4}" type="pres">
      <dgm:prSet presAssocID="{E51E0E9B-5DE1-4876-89D6-B3444578C3B4}" presName="node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E21D96E-9833-4FAA-A88D-96626C323BDA}" srcId="{F1DF72AA-FFD1-4E2E-8BD1-49250F058F54}" destId="{4EECF9DC-AAD2-4287-8883-7F62B56EB9A2}" srcOrd="0" destOrd="0" parTransId="{B6981EBB-E39D-4939-9646-47BE2CFA1D19}" sibTransId="{05813192-CEF6-45C1-BBAF-7F574C705D30}"/>
    <dgm:cxn modelId="{80B0B7A8-C078-4E26-BB14-0ECA673A2056}" type="presOf" srcId="{E51E0E9B-5DE1-4876-89D6-B3444578C3B4}" destId="{340D6FBE-86E0-4B9C-BE8C-6D833C4921D4}" srcOrd="0" destOrd="0" presId="urn:microsoft.com/office/officeart/2005/8/layout/radial3"/>
    <dgm:cxn modelId="{C9AD68F2-B266-40E6-8F69-F2ED9B3C61EE}" type="presOf" srcId="{4EECF9DC-AAD2-4287-8883-7F62B56EB9A2}" destId="{5DE255B4-7C1F-478B-9994-CE86959BBE0F}" srcOrd="0" destOrd="0" presId="urn:microsoft.com/office/officeart/2005/8/layout/radial3"/>
    <dgm:cxn modelId="{7678B37D-C706-4DF1-9773-ED8E1DC8CB30}" srcId="{F1DF72AA-FFD1-4E2E-8BD1-49250F058F54}" destId="{E51E0E9B-5DE1-4876-89D6-B3444578C3B4}" srcOrd="1" destOrd="0" parTransId="{4C58D0D3-5447-42B8-A3E1-55B37606C3D2}" sibTransId="{272EFB70-4A96-4F83-A0E6-681C35C679A4}"/>
    <dgm:cxn modelId="{79760F4B-4890-426A-AF18-5AE0E4DCE352}" srcId="{25C75FDF-D8A8-4609-AF4B-AB8198D90CED}" destId="{F1DF72AA-FFD1-4E2E-8BD1-49250F058F54}" srcOrd="0" destOrd="0" parTransId="{C9E7CE67-07DD-4B93-9E81-0306A837082E}" sibTransId="{3D914347-1952-43C7-9F7E-3A7676301E7F}"/>
    <dgm:cxn modelId="{65D2FE2B-792D-4A18-AA9E-9E5C736C499E}" type="presOf" srcId="{F1DF72AA-FFD1-4E2E-8BD1-49250F058F54}" destId="{CD15FF94-669A-4F14-958A-2A5B1F18F5B9}" srcOrd="0" destOrd="0" presId="urn:microsoft.com/office/officeart/2005/8/layout/radial3"/>
    <dgm:cxn modelId="{2DE619C0-3ADA-4202-A7D9-33DFA12A9534}" type="presOf" srcId="{25C75FDF-D8A8-4609-AF4B-AB8198D90CED}" destId="{23E4B467-77DD-420D-B790-7680BDA2321B}" srcOrd="0" destOrd="0" presId="urn:microsoft.com/office/officeart/2005/8/layout/radial3"/>
    <dgm:cxn modelId="{9ADB68F2-18D5-4977-8161-AD8B38ED8248}" type="presParOf" srcId="{23E4B467-77DD-420D-B790-7680BDA2321B}" destId="{A6B27323-12F0-4850-BD96-D3F326A09560}" srcOrd="0" destOrd="0" presId="urn:microsoft.com/office/officeart/2005/8/layout/radial3"/>
    <dgm:cxn modelId="{99A5720F-960F-4EF0-8190-041CFF0E1F57}" type="presParOf" srcId="{A6B27323-12F0-4850-BD96-D3F326A09560}" destId="{CD15FF94-669A-4F14-958A-2A5B1F18F5B9}" srcOrd="0" destOrd="0" presId="urn:microsoft.com/office/officeart/2005/8/layout/radial3"/>
    <dgm:cxn modelId="{5FACA535-AE3C-4784-8D02-4570A4C511B0}" type="presParOf" srcId="{A6B27323-12F0-4850-BD96-D3F326A09560}" destId="{5DE255B4-7C1F-478B-9994-CE86959BBE0F}" srcOrd="1" destOrd="0" presId="urn:microsoft.com/office/officeart/2005/8/layout/radial3"/>
    <dgm:cxn modelId="{8DC5E307-3E5B-471A-A391-0ECE7AC7AC49}" type="presParOf" srcId="{A6B27323-12F0-4850-BD96-D3F326A09560}" destId="{340D6FBE-86E0-4B9C-BE8C-6D833C4921D4}" srcOrd="2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5C75FDF-D8A8-4609-AF4B-AB8198D90CED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1DF72AA-FFD1-4E2E-8BD1-49250F058F54}">
      <dgm:prSet phldrT="[Texto]"/>
      <dgm:spPr/>
      <dgm:t>
        <a:bodyPr/>
        <a:lstStyle/>
        <a:p>
          <a:endParaRPr lang="es-ES" dirty="0" smtClean="0"/>
        </a:p>
        <a:p>
          <a:r>
            <a:rPr lang="es-ES" dirty="0" smtClean="0"/>
            <a:t>Lengua y Literatura Castellana</a:t>
          </a:r>
        </a:p>
        <a:p>
          <a:r>
            <a:rPr lang="es-ES" dirty="0" smtClean="0"/>
            <a:t> </a:t>
          </a:r>
        </a:p>
      </dgm:t>
    </dgm:pt>
    <dgm:pt modelId="{C9E7CE67-07DD-4B93-9E81-0306A837082E}" type="parTrans" cxnId="{79760F4B-4890-426A-AF18-5AE0E4DCE352}">
      <dgm:prSet/>
      <dgm:spPr/>
      <dgm:t>
        <a:bodyPr/>
        <a:lstStyle/>
        <a:p>
          <a:endParaRPr lang="es-ES"/>
        </a:p>
      </dgm:t>
    </dgm:pt>
    <dgm:pt modelId="{3D914347-1952-43C7-9F7E-3A7676301E7F}" type="sibTrans" cxnId="{79760F4B-4890-426A-AF18-5AE0E4DCE352}">
      <dgm:prSet/>
      <dgm:spPr/>
      <dgm:t>
        <a:bodyPr/>
        <a:lstStyle/>
        <a:p>
          <a:endParaRPr lang="es-ES"/>
        </a:p>
      </dgm:t>
    </dgm:pt>
    <dgm:pt modelId="{4EECF9DC-AAD2-4287-8883-7F62B56EB9A2}">
      <dgm:prSet phldrT="[Texto]"/>
      <dgm:spPr/>
      <dgm:t>
        <a:bodyPr/>
        <a:lstStyle/>
        <a:p>
          <a:r>
            <a:rPr lang="es-ES" dirty="0" smtClean="0"/>
            <a:t>Tercer Ciclo</a:t>
          </a:r>
          <a:endParaRPr lang="es-ES" dirty="0"/>
        </a:p>
      </dgm:t>
    </dgm:pt>
    <dgm:pt modelId="{B6981EBB-E39D-4939-9646-47BE2CFA1D19}" type="parTrans" cxnId="{3E21D96E-9833-4FAA-A88D-96626C323BDA}">
      <dgm:prSet/>
      <dgm:spPr/>
      <dgm:t>
        <a:bodyPr/>
        <a:lstStyle/>
        <a:p>
          <a:endParaRPr lang="es-ES"/>
        </a:p>
      </dgm:t>
    </dgm:pt>
    <dgm:pt modelId="{05813192-CEF6-45C1-BBAF-7F574C705D30}" type="sibTrans" cxnId="{3E21D96E-9833-4FAA-A88D-96626C323BDA}">
      <dgm:prSet/>
      <dgm:spPr/>
      <dgm:t>
        <a:bodyPr/>
        <a:lstStyle/>
        <a:p>
          <a:endParaRPr lang="es-ES"/>
        </a:p>
      </dgm:t>
    </dgm:pt>
    <dgm:pt modelId="{E51E0E9B-5DE1-4876-89D6-B3444578C3B4}">
      <dgm:prSet phldrT="[Texto]"/>
      <dgm:spPr/>
      <dgm:t>
        <a:bodyPr/>
        <a:lstStyle/>
        <a:p>
          <a:r>
            <a:rPr lang="es-ES" dirty="0" smtClean="0"/>
            <a:t>Nivel Medio</a:t>
          </a:r>
          <a:endParaRPr lang="es-ES" dirty="0"/>
        </a:p>
      </dgm:t>
    </dgm:pt>
    <dgm:pt modelId="{4C58D0D3-5447-42B8-A3E1-55B37606C3D2}" type="parTrans" cxnId="{7678B37D-C706-4DF1-9773-ED8E1DC8CB30}">
      <dgm:prSet/>
      <dgm:spPr/>
      <dgm:t>
        <a:bodyPr/>
        <a:lstStyle/>
        <a:p>
          <a:endParaRPr lang="es-ES"/>
        </a:p>
      </dgm:t>
    </dgm:pt>
    <dgm:pt modelId="{272EFB70-4A96-4F83-A0E6-681C35C679A4}" type="sibTrans" cxnId="{7678B37D-C706-4DF1-9773-ED8E1DC8CB30}">
      <dgm:prSet/>
      <dgm:spPr/>
      <dgm:t>
        <a:bodyPr/>
        <a:lstStyle/>
        <a:p>
          <a:endParaRPr lang="es-ES"/>
        </a:p>
      </dgm:t>
    </dgm:pt>
    <dgm:pt modelId="{23E4B467-77DD-420D-B790-7680BDA2321B}" type="pres">
      <dgm:prSet presAssocID="{25C75FDF-D8A8-4609-AF4B-AB8198D90CE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6B27323-12F0-4850-BD96-D3F326A09560}" type="pres">
      <dgm:prSet presAssocID="{25C75FDF-D8A8-4609-AF4B-AB8198D90CED}" presName="radial" presStyleCnt="0">
        <dgm:presLayoutVars>
          <dgm:animLvl val="ctr"/>
        </dgm:presLayoutVars>
      </dgm:prSet>
      <dgm:spPr/>
    </dgm:pt>
    <dgm:pt modelId="{CD15FF94-669A-4F14-958A-2A5B1F18F5B9}" type="pres">
      <dgm:prSet presAssocID="{F1DF72AA-FFD1-4E2E-8BD1-49250F058F54}" presName="centerShape" presStyleLbl="vennNode1" presStyleIdx="0" presStyleCnt="3" custLinFactNeighborX="-459" custLinFactNeighborY="-1340"/>
      <dgm:spPr/>
      <dgm:t>
        <a:bodyPr/>
        <a:lstStyle/>
        <a:p>
          <a:endParaRPr lang="es-ES"/>
        </a:p>
      </dgm:t>
    </dgm:pt>
    <dgm:pt modelId="{5DE255B4-7C1F-478B-9994-CE86959BBE0F}" type="pres">
      <dgm:prSet presAssocID="{4EECF9DC-AAD2-4287-8883-7F62B56EB9A2}" presName="node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0D6FBE-86E0-4B9C-BE8C-6D833C4921D4}" type="pres">
      <dgm:prSet presAssocID="{E51E0E9B-5DE1-4876-89D6-B3444578C3B4}" presName="node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E21D96E-9833-4FAA-A88D-96626C323BDA}" srcId="{F1DF72AA-FFD1-4E2E-8BD1-49250F058F54}" destId="{4EECF9DC-AAD2-4287-8883-7F62B56EB9A2}" srcOrd="0" destOrd="0" parTransId="{B6981EBB-E39D-4939-9646-47BE2CFA1D19}" sibTransId="{05813192-CEF6-45C1-BBAF-7F574C705D30}"/>
    <dgm:cxn modelId="{80B0B7A8-C078-4E26-BB14-0ECA673A2056}" type="presOf" srcId="{E51E0E9B-5DE1-4876-89D6-B3444578C3B4}" destId="{340D6FBE-86E0-4B9C-BE8C-6D833C4921D4}" srcOrd="0" destOrd="0" presId="urn:microsoft.com/office/officeart/2005/8/layout/radial3"/>
    <dgm:cxn modelId="{C9AD68F2-B266-40E6-8F69-F2ED9B3C61EE}" type="presOf" srcId="{4EECF9DC-AAD2-4287-8883-7F62B56EB9A2}" destId="{5DE255B4-7C1F-478B-9994-CE86959BBE0F}" srcOrd="0" destOrd="0" presId="urn:microsoft.com/office/officeart/2005/8/layout/radial3"/>
    <dgm:cxn modelId="{7678B37D-C706-4DF1-9773-ED8E1DC8CB30}" srcId="{F1DF72AA-FFD1-4E2E-8BD1-49250F058F54}" destId="{E51E0E9B-5DE1-4876-89D6-B3444578C3B4}" srcOrd="1" destOrd="0" parTransId="{4C58D0D3-5447-42B8-A3E1-55B37606C3D2}" sibTransId="{272EFB70-4A96-4F83-A0E6-681C35C679A4}"/>
    <dgm:cxn modelId="{79760F4B-4890-426A-AF18-5AE0E4DCE352}" srcId="{25C75FDF-D8A8-4609-AF4B-AB8198D90CED}" destId="{F1DF72AA-FFD1-4E2E-8BD1-49250F058F54}" srcOrd="0" destOrd="0" parTransId="{C9E7CE67-07DD-4B93-9E81-0306A837082E}" sibTransId="{3D914347-1952-43C7-9F7E-3A7676301E7F}"/>
    <dgm:cxn modelId="{65D2FE2B-792D-4A18-AA9E-9E5C736C499E}" type="presOf" srcId="{F1DF72AA-FFD1-4E2E-8BD1-49250F058F54}" destId="{CD15FF94-669A-4F14-958A-2A5B1F18F5B9}" srcOrd="0" destOrd="0" presId="urn:microsoft.com/office/officeart/2005/8/layout/radial3"/>
    <dgm:cxn modelId="{2DE619C0-3ADA-4202-A7D9-33DFA12A9534}" type="presOf" srcId="{25C75FDF-D8A8-4609-AF4B-AB8198D90CED}" destId="{23E4B467-77DD-420D-B790-7680BDA2321B}" srcOrd="0" destOrd="0" presId="urn:microsoft.com/office/officeart/2005/8/layout/radial3"/>
    <dgm:cxn modelId="{9ADB68F2-18D5-4977-8161-AD8B38ED8248}" type="presParOf" srcId="{23E4B467-77DD-420D-B790-7680BDA2321B}" destId="{A6B27323-12F0-4850-BD96-D3F326A09560}" srcOrd="0" destOrd="0" presId="urn:microsoft.com/office/officeart/2005/8/layout/radial3"/>
    <dgm:cxn modelId="{99A5720F-960F-4EF0-8190-041CFF0E1F57}" type="presParOf" srcId="{A6B27323-12F0-4850-BD96-D3F326A09560}" destId="{CD15FF94-669A-4F14-958A-2A5B1F18F5B9}" srcOrd="0" destOrd="0" presId="urn:microsoft.com/office/officeart/2005/8/layout/radial3"/>
    <dgm:cxn modelId="{5FACA535-AE3C-4784-8D02-4570A4C511B0}" type="presParOf" srcId="{A6B27323-12F0-4850-BD96-D3F326A09560}" destId="{5DE255B4-7C1F-478B-9994-CE86959BBE0F}" srcOrd="1" destOrd="0" presId="urn:microsoft.com/office/officeart/2005/8/layout/radial3"/>
    <dgm:cxn modelId="{8DC5E307-3E5B-471A-A391-0ECE7AC7AC49}" type="presParOf" srcId="{A6B27323-12F0-4850-BD96-D3F326A09560}" destId="{340D6FBE-86E0-4B9C-BE8C-6D833C4921D4}" srcOrd="2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6C7446-693A-41A6-BDEF-E69E69E53192}">
      <dsp:nvSpPr>
        <dsp:cNvPr id="0" name=""/>
        <dsp:cNvSpPr/>
      </dsp:nvSpPr>
      <dsp:spPr>
        <a:xfrm>
          <a:off x="4084" y="0"/>
          <a:ext cx="5679182" cy="19160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b="1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Las actividades se planearán sobre la base de proyectos en el cual se visualice los tres pilares de la educación superior</a:t>
          </a:r>
          <a:r>
            <a:rPr lang="es-ES" sz="29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:</a:t>
          </a:r>
          <a:endParaRPr lang="es-ES" sz="2900" kern="1200" dirty="0"/>
        </a:p>
      </dsp:txBody>
      <dsp:txXfrm>
        <a:off x="60204" y="56120"/>
        <a:ext cx="5566942" cy="1803821"/>
      </dsp:txXfrm>
    </dsp:sp>
    <dsp:sp modelId="{AE4D8C04-2DC0-4B72-BFD7-E15F27E2353D}">
      <dsp:nvSpPr>
        <dsp:cNvPr id="0" name=""/>
        <dsp:cNvSpPr/>
      </dsp:nvSpPr>
      <dsp:spPr>
        <a:xfrm>
          <a:off x="2042" y="2070407"/>
          <a:ext cx="1792671" cy="19160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Academia</a:t>
          </a:r>
          <a:endParaRPr lang="es-ES" sz="2200" kern="1200" dirty="0"/>
        </a:p>
      </dsp:txBody>
      <dsp:txXfrm>
        <a:off x="54548" y="2122913"/>
        <a:ext cx="1687659" cy="1811049"/>
      </dsp:txXfrm>
    </dsp:sp>
    <dsp:sp modelId="{BF787E08-8B42-43C7-B9DE-C2037AE96E46}">
      <dsp:nvSpPr>
        <dsp:cNvPr id="0" name=""/>
        <dsp:cNvSpPr/>
      </dsp:nvSpPr>
      <dsp:spPr>
        <a:xfrm>
          <a:off x="1945297" y="2070407"/>
          <a:ext cx="1792671" cy="19160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Investigación </a:t>
          </a:r>
          <a:endParaRPr lang="es-ES" sz="2200" kern="1200" dirty="0"/>
        </a:p>
      </dsp:txBody>
      <dsp:txXfrm>
        <a:off x="1997803" y="2122913"/>
        <a:ext cx="1687659" cy="1811049"/>
      </dsp:txXfrm>
    </dsp:sp>
    <dsp:sp modelId="{2780BBEA-7EE4-4C5B-8825-FF7B8E2A00BB}">
      <dsp:nvSpPr>
        <dsp:cNvPr id="0" name=""/>
        <dsp:cNvSpPr/>
      </dsp:nvSpPr>
      <dsp:spPr>
        <a:xfrm>
          <a:off x="3890595" y="2071838"/>
          <a:ext cx="1792671" cy="19160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Extensión </a:t>
          </a:r>
          <a:endParaRPr lang="es-ES" sz="2200" kern="1200" dirty="0"/>
        </a:p>
      </dsp:txBody>
      <dsp:txXfrm>
        <a:off x="3943101" y="2124344"/>
        <a:ext cx="1687659" cy="18110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575057-61FA-4ADA-8D2F-0B8CF1457B42}">
      <dsp:nvSpPr>
        <dsp:cNvPr id="0" name=""/>
        <dsp:cNvSpPr/>
      </dsp:nvSpPr>
      <dsp:spPr>
        <a:xfrm>
          <a:off x="0" y="0"/>
          <a:ext cx="7921996" cy="1017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2000" kern="1200" dirty="0" smtClean="0"/>
            <a:t>Todas las actividades de extensión deberán contar con la aprobación de los órganos correspondientes, debiendo seguir los siguientes pasos: </a:t>
          </a:r>
          <a:endParaRPr lang="es-ES" sz="2000" kern="1200" dirty="0"/>
        </a:p>
      </dsp:txBody>
      <dsp:txXfrm>
        <a:off x="29809" y="29809"/>
        <a:ext cx="6704679" cy="958139"/>
      </dsp:txXfrm>
    </dsp:sp>
    <dsp:sp modelId="{8363822C-D82D-4D9C-83F8-0CF73944819C}">
      <dsp:nvSpPr>
        <dsp:cNvPr id="0" name=""/>
        <dsp:cNvSpPr/>
      </dsp:nvSpPr>
      <dsp:spPr>
        <a:xfrm>
          <a:off x="591577" y="1159112"/>
          <a:ext cx="7921996" cy="1017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Diagnóstico de la situación</a:t>
          </a:r>
          <a:endParaRPr lang="es-ES" sz="2600" kern="1200" dirty="0"/>
        </a:p>
      </dsp:txBody>
      <dsp:txXfrm>
        <a:off x="621386" y="1188921"/>
        <a:ext cx="6609258" cy="958139"/>
      </dsp:txXfrm>
    </dsp:sp>
    <dsp:sp modelId="{448C6A23-44AF-46EC-B683-410207389621}">
      <dsp:nvSpPr>
        <dsp:cNvPr id="0" name=""/>
        <dsp:cNvSpPr/>
      </dsp:nvSpPr>
      <dsp:spPr>
        <a:xfrm>
          <a:off x="1183155" y="2318225"/>
          <a:ext cx="7921996" cy="1017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600" b="1" kern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Elaboración del Proyecto</a:t>
          </a:r>
          <a:endParaRPr lang="en-US" sz="2600" b="1" kern="1200" dirty="0"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12964" y="2348034"/>
        <a:ext cx="6609258" cy="958139"/>
      </dsp:txXfrm>
    </dsp:sp>
    <dsp:sp modelId="{3220B5CE-04A4-4E7E-8B55-09746BDB3C07}">
      <dsp:nvSpPr>
        <dsp:cNvPr id="0" name=""/>
        <dsp:cNvSpPr/>
      </dsp:nvSpPr>
      <dsp:spPr>
        <a:xfrm>
          <a:off x="1774732" y="3477337"/>
          <a:ext cx="7921996" cy="1017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Entrega en la coordinación de </a:t>
          </a:r>
          <a:r>
            <a:rPr lang="es-ES" sz="2600" kern="1200" smtClean="0"/>
            <a:t>Extensión Universitaria</a:t>
          </a:r>
          <a:endParaRPr lang="es-ES" sz="2600" kern="1200" dirty="0"/>
        </a:p>
      </dsp:txBody>
      <dsp:txXfrm>
        <a:off x="1804541" y="3507146"/>
        <a:ext cx="6609258" cy="958139"/>
      </dsp:txXfrm>
    </dsp:sp>
    <dsp:sp modelId="{1E4AC361-F2AE-4806-9D1E-D00A2C9B0441}">
      <dsp:nvSpPr>
        <dsp:cNvPr id="0" name=""/>
        <dsp:cNvSpPr/>
      </dsp:nvSpPr>
      <dsp:spPr>
        <a:xfrm>
          <a:off x="2366310" y="4636450"/>
          <a:ext cx="7921996" cy="10177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kern="1200" dirty="0" smtClean="0"/>
            <a:t>Análisis y aprobación del Proyecto (Consejo Directivo) para la ejecución.</a:t>
          </a:r>
          <a:endParaRPr lang="es-ES" sz="2600" kern="1200" dirty="0"/>
        </a:p>
      </dsp:txBody>
      <dsp:txXfrm>
        <a:off x="2396119" y="4666259"/>
        <a:ext cx="6609258" cy="958139"/>
      </dsp:txXfrm>
    </dsp:sp>
    <dsp:sp modelId="{17CED680-84CB-4A29-A793-B383788402A2}">
      <dsp:nvSpPr>
        <dsp:cNvPr id="0" name=""/>
        <dsp:cNvSpPr/>
      </dsp:nvSpPr>
      <dsp:spPr>
        <a:xfrm>
          <a:off x="7260454" y="743528"/>
          <a:ext cx="661542" cy="66154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000" kern="1200"/>
        </a:p>
      </dsp:txBody>
      <dsp:txXfrm>
        <a:off x="7409301" y="743528"/>
        <a:ext cx="363848" cy="497810"/>
      </dsp:txXfrm>
    </dsp:sp>
    <dsp:sp modelId="{D16EDBF5-8061-4F71-B957-6EA4C6CAC3FC}">
      <dsp:nvSpPr>
        <dsp:cNvPr id="0" name=""/>
        <dsp:cNvSpPr/>
      </dsp:nvSpPr>
      <dsp:spPr>
        <a:xfrm>
          <a:off x="7852031" y="1902640"/>
          <a:ext cx="661542" cy="66154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000" kern="1200"/>
        </a:p>
      </dsp:txBody>
      <dsp:txXfrm>
        <a:off x="8000878" y="1902640"/>
        <a:ext cx="363848" cy="497810"/>
      </dsp:txXfrm>
    </dsp:sp>
    <dsp:sp modelId="{DD2717EA-EFC3-429D-AA21-DC10CB948AAC}">
      <dsp:nvSpPr>
        <dsp:cNvPr id="0" name=""/>
        <dsp:cNvSpPr/>
      </dsp:nvSpPr>
      <dsp:spPr>
        <a:xfrm>
          <a:off x="8443609" y="3044791"/>
          <a:ext cx="661542" cy="66154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000" kern="1200"/>
        </a:p>
      </dsp:txBody>
      <dsp:txXfrm>
        <a:off x="8592456" y="3044791"/>
        <a:ext cx="363848" cy="497810"/>
      </dsp:txXfrm>
    </dsp:sp>
    <dsp:sp modelId="{ECD35F99-BE5E-4902-8B1B-FE627170B9C9}">
      <dsp:nvSpPr>
        <dsp:cNvPr id="0" name=""/>
        <dsp:cNvSpPr/>
      </dsp:nvSpPr>
      <dsp:spPr>
        <a:xfrm>
          <a:off x="9035187" y="4215212"/>
          <a:ext cx="661542" cy="66154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000" kern="1200"/>
        </a:p>
      </dsp:txBody>
      <dsp:txXfrm>
        <a:off x="9184034" y="4215212"/>
        <a:ext cx="363848" cy="4978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BB911-3C99-4E4C-BF08-D04743BEDD78}">
      <dsp:nvSpPr>
        <dsp:cNvPr id="0" name=""/>
        <dsp:cNvSpPr/>
      </dsp:nvSpPr>
      <dsp:spPr>
        <a:xfrm>
          <a:off x="5024958" y="2477701"/>
          <a:ext cx="1902597" cy="19025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Extensión Universitaria</a:t>
          </a:r>
          <a:endParaRPr lang="es-ES" sz="2000" kern="1200" dirty="0"/>
        </a:p>
      </dsp:txBody>
      <dsp:txXfrm>
        <a:off x="5303587" y="2756330"/>
        <a:ext cx="1345339" cy="1345339"/>
      </dsp:txXfrm>
    </dsp:sp>
    <dsp:sp modelId="{CDD186C3-D586-4594-89EF-8635F4B396E4}">
      <dsp:nvSpPr>
        <dsp:cNvPr id="0" name=""/>
        <dsp:cNvSpPr/>
      </dsp:nvSpPr>
      <dsp:spPr>
        <a:xfrm rot="16200000">
          <a:off x="5690691" y="2177809"/>
          <a:ext cx="571131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571131" y="143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961978" y="2177857"/>
        <a:ext cx="28556" cy="28556"/>
      </dsp:txXfrm>
    </dsp:sp>
    <dsp:sp modelId="{D2755750-0D7D-42AD-9822-B92D18D3C785}">
      <dsp:nvSpPr>
        <dsp:cNvPr id="0" name=""/>
        <dsp:cNvSpPr/>
      </dsp:nvSpPr>
      <dsp:spPr>
        <a:xfrm>
          <a:off x="5024958" y="3972"/>
          <a:ext cx="1902597" cy="19025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Diagnóstico de la situación </a:t>
          </a:r>
          <a:endParaRPr lang="es-ES" sz="2100" kern="1200" dirty="0"/>
        </a:p>
      </dsp:txBody>
      <dsp:txXfrm>
        <a:off x="5303587" y="282601"/>
        <a:ext cx="1345339" cy="1345339"/>
      </dsp:txXfrm>
    </dsp:sp>
    <dsp:sp modelId="{12C804F5-6479-46CD-8C0E-6FE853BA7B1C}">
      <dsp:nvSpPr>
        <dsp:cNvPr id="0" name=""/>
        <dsp:cNvSpPr/>
      </dsp:nvSpPr>
      <dsp:spPr>
        <a:xfrm>
          <a:off x="6927555" y="3414673"/>
          <a:ext cx="571131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571131" y="143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7198843" y="3414721"/>
        <a:ext cx="28556" cy="28556"/>
      </dsp:txXfrm>
    </dsp:sp>
    <dsp:sp modelId="{16A6B270-CC8B-48E0-9A9D-9251FA71D4B1}">
      <dsp:nvSpPr>
        <dsp:cNvPr id="0" name=""/>
        <dsp:cNvSpPr/>
      </dsp:nvSpPr>
      <dsp:spPr>
        <a:xfrm>
          <a:off x="7498687" y="2477701"/>
          <a:ext cx="1902597" cy="19025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Diseño del Proyecto</a:t>
          </a:r>
          <a:endParaRPr lang="es-ES" sz="2100" kern="1200" dirty="0"/>
        </a:p>
      </dsp:txBody>
      <dsp:txXfrm>
        <a:off x="7777316" y="2756330"/>
        <a:ext cx="1345339" cy="1345339"/>
      </dsp:txXfrm>
    </dsp:sp>
    <dsp:sp modelId="{C5A2D3B9-F24C-4794-BCEC-DF6589677FFA}">
      <dsp:nvSpPr>
        <dsp:cNvPr id="0" name=""/>
        <dsp:cNvSpPr/>
      </dsp:nvSpPr>
      <dsp:spPr>
        <a:xfrm rot="5400000">
          <a:off x="5690691" y="4651538"/>
          <a:ext cx="571131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571131" y="143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5961978" y="4651586"/>
        <a:ext cx="28556" cy="28556"/>
      </dsp:txXfrm>
    </dsp:sp>
    <dsp:sp modelId="{00C74EE7-DB19-4DAB-A02D-FA35FF318224}">
      <dsp:nvSpPr>
        <dsp:cNvPr id="0" name=""/>
        <dsp:cNvSpPr/>
      </dsp:nvSpPr>
      <dsp:spPr>
        <a:xfrm>
          <a:off x="5024958" y="4951430"/>
          <a:ext cx="1902597" cy="19025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Ejecución </a:t>
          </a:r>
          <a:endParaRPr lang="es-ES" sz="2100" kern="1200" dirty="0"/>
        </a:p>
      </dsp:txBody>
      <dsp:txXfrm>
        <a:off x="5303587" y="5230059"/>
        <a:ext cx="1345339" cy="1345339"/>
      </dsp:txXfrm>
    </dsp:sp>
    <dsp:sp modelId="{8EA75C86-FE79-4C33-BC54-73BD287A936A}">
      <dsp:nvSpPr>
        <dsp:cNvPr id="0" name=""/>
        <dsp:cNvSpPr/>
      </dsp:nvSpPr>
      <dsp:spPr>
        <a:xfrm rot="10800000">
          <a:off x="4453826" y="3414673"/>
          <a:ext cx="571131" cy="28652"/>
        </a:xfrm>
        <a:custGeom>
          <a:avLst/>
          <a:gdLst/>
          <a:ahLst/>
          <a:cxnLst/>
          <a:rect l="0" t="0" r="0" b="0"/>
          <a:pathLst>
            <a:path>
              <a:moveTo>
                <a:pt x="0" y="14326"/>
              </a:moveTo>
              <a:lnTo>
                <a:pt x="571131" y="143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0800000">
        <a:off x="4725114" y="3414721"/>
        <a:ext cx="28556" cy="28556"/>
      </dsp:txXfrm>
    </dsp:sp>
    <dsp:sp modelId="{2A5BF601-A359-4A44-B9C4-E5A5DA45085C}">
      <dsp:nvSpPr>
        <dsp:cNvPr id="0" name=""/>
        <dsp:cNvSpPr/>
      </dsp:nvSpPr>
      <dsp:spPr>
        <a:xfrm>
          <a:off x="2551229" y="2477701"/>
          <a:ext cx="1902597" cy="19025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Evaluación del impacto</a:t>
          </a:r>
          <a:endParaRPr lang="es-ES" sz="2100" kern="1200" dirty="0"/>
        </a:p>
      </dsp:txBody>
      <dsp:txXfrm>
        <a:off x="2829858" y="2756330"/>
        <a:ext cx="1345339" cy="13453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5FF94-669A-4F14-958A-2A5B1F18F5B9}">
      <dsp:nvSpPr>
        <dsp:cNvPr id="0" name=""/>
        <dsp:cNvSpPr/>
      </dsp:nvSpPr>
      <dsp:spPr>
        <a:xfrm>
          <a:off x="2561166" y="1206500"/>
          <a:ext cx="3005666" cy="30056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/>
            <a:t>Ciencias de la Educación</a:t>
          </a:r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/>
            <a:t>EEB</a:t>
          </a:r>
        </a:p>
      </dsp:txBody>
      <dsp:txXfrm>
        <a:off x="3001336" y="1646670"/>
        <a:ext cx="2125326" cy="2125326"/>
      </dsp:txXfrm>
    </dsp:sp>
    <dsp:sp modelId="{5DE255B4-7C1F-478B-9994-CE86959BBE0F}">
      <dsp:nvSpPr>
        <dsp:cNvPr id="0" name=""/>
        <dsp:cNvSpPr/>
      </dsp:nvSpPr>
      <dsp:spPr>
        <a:xfrm>
          <a:off x="3312583" y="536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Cuidado del Ambiente Educación Vial</a:t>
          </a:r>
          <a:endParaRPr lang="es-ES" sz="1600" kern="1200" dirty="0"/>
        </a:p>
      </dsp:txBody>
      <dsp:txXfrm>
        <a:off x="3532668" y="220621"/>
        <a:ext cx="1062663" cy="1062663"/>
      </dsp:txXfrm>
    </dsp:sp>
    <dsp:sp modelId="{335F1F25-802A-4722-B93A-648141A39ED5}">
      <dsp:nvSpPr>
        <dsp:cNvPr id="0" name=""/>
        <dsp:cNvSpPr/>
      </dsp:nvSpPr>
      <dsp:spPr>
        <a:xfrm>
          <a:off x="5269963" y="1957916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Escuela para padres</a:t>
          </a:r>
          <a:endParaRPr lang="es-ES" sz="1600" kern="1200" dirty="0"/>
        </a:p>
      </dsp:txBody>
      <dsp:txXfrm>
        <a:off x="5490048" y="2178001"/>
        <a:ext cx="1062663" cy="1062663"/>
      </dsp:txXfrm>
    </dsp:sp>
    <dsp:sp modelId="{ACBF0673-7BB4-4B01-B178-5A051AB26E38}">
      <dsp:nvSpPr>
        <dsp:cNvPr id="0" name=""/>
        <dsp:cNvSpPr/>
      </dsp:nvSpPr>
      <dsp:spPr>
        <a:xfrm>
          <a:off x="3312583" y="3915297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Club de Lectura</a:t>
          </a:r>
          <a:endParaRPr lang="es-ES" sz="1600" kern="1200" dirty="0"/>
        </a:p>
      </dsp:txBody>
      <dsp:txXfrm>
        <a:off x="3532668" y="4135382"/>
        <a:ext cx="1062663" cy="1062663"/>
      </dsp:txXfrm>
    </dsp:sp>
    <dsp:sp modelId="{340D6FBE-86E0-4B9C-BE8C-6D833C4921D4}">
      <dsp:nvSpPr>
        <dsp:cNvPr id="0" name=""/>
        <dsp:cNvSpPr/>
      </dsp:nvSpPr>
      <dsp:spPr>
        <a:xfrm>
          <a:off x="1355202" y="1957916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Refuerzo Escolar </a:t>
          </a:r>
          <a:endParaRPr lang="es-ES" sz="1600" kern="1200" dirty="0"/>
        </a:p>
      </dsp:txBody>
      <dsp:txXfrm>
        <a:off x="1575287" y="2178001"/>
        <a:ext cx="1062663" cy="10626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5FF94-669A-4F14-958A-2A5B1F18F5B9}">
      <dsp:nvSpPr>
        <dsp:cNvPr id="0" name=""/>
        <dsp:cNvSpPr/>
      </dsp:nvSpPr>
      <dsp:spPr>
        <a:xfrm>
          <a:off x="2561166" y="1206500"/>
          <a:ext cx="3005666" cy="30056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Psicología </a:t>
          </a:r>
        </a:p>
      </dsp:txBody>
      <dsp:txXfrm>
        <a:off x="3001336" y="1646670"/>
        <a:ext cx="2125326" cy="2125326"/>
      </dsp:txXfrm>
    </dsp:sp>
    <dsp:sp modelId="{5DE255B4-7C1F-478B-9994-CE86959BBE0F}">
      <dsp:nvSpPr>
        <dsp:cNvPr id="0" name=""/>
        <dsp:cNvSpPr/>
      </dsp:nvSpPr>
      <dsp:spPr>
        <a:xfrm>
          <a:off x="3312583" y="536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Cuidado del Ambiente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Educación Vial</a:t>
          </a:r>
          <a:endParaRPr lang="es-ES" sz="1300" kern="1200" dirty="0"/>
        </a:p>
      </dsp:txBody>
      <dsp:txXfrm>
        <a:off x="3532668" y="220621"/>
        <a:ext cx="1062663" cy="1062663"/>
      </dsp:txXfrm>
    </dsp:sp>
    <dsp:sp modelId="{335F1F25-802A-4722-B93A-648141A39ED5}">
      <dsp:nvSpPr>
        <dsp:cNvPr id="0" name=""/>
        <dsp:cNvSpPr/>
      </dsp:nvSpPr>
      <dsp:spPr>
        <a:xfrm>
          <a:off x="5269963" y="1957916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Escuela para padres - docentes</a:t>
          </a:r>
          <a:endParaRPr lang="es-ES" sz="1300" kern="1200" dirty="0"/>
        </a:p>
      </dsp:txBody>
      <dsp:txXfrm>
        <a:off x="5490048" y="2178001"/>
        <a:ext cx="1062663" cy="1062663"/>
      </dsp:txXfrm>
    </dsp:sp>
    <dsp:sp modelId="{ACBF0673-7BB4-4B01-B178-5A051AB26E38}">
      <dsp:nvSpPr>
        <dsp:cNvPr id="0" name=""/>
        <dsp:cNvSpPr/>
      </dsp:nvSpPr>
      <dsp:spPr>
        <a:xfrm>
          <a:off x="3312583" y="3915297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Administración de Test</a:t>
          </a:r>
          <a:endParaRPr lang="es-ES" sz="1300" kern="1200" dirty="0"/>
        </a:p>
      </dsp:txBody>
      <dsp:txXfrm>
        <a:off x="3532668" y="4135382"/>
        <a:ext cx="1062663" cy="1062663"/>
      </dsp:txXfrm>
    </dsp:sp>
    <dsp:sp modelId="{340D6FBE-86E0-4B9C-BE8C-6D833C4921D4}">
      <dsp:nvSpPr>
        <dsp:cNvPr id="0" name=""/>
        <dsp:cNvSpPr/>
      </dsp:nvSpPr>
      <dsp:spPr>
        <a:xfrm>
          <a:off x="1355202" y="1957916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Estimulación Temprana</a:t>
          </a:r>
          <a:endParaRPr lang="es-ES" sz="1300" kern="1200" dirty="0"/>
        </a:p>
      </dsp:txBody>
      <dsp:txXfrm>
        <a:off x="1575287" y="2178001"/>
        <a:ext cx="1062663" cy="10626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5FF94-669A-4F14-958A-2A5B1F18F5B9}">
      <dsp:nvSpPr>
        <dsp:cNvPr id="0" name=""/>
        <dsp:cNvSpPr/>
      </dsp:nvSpPr>
      <dsp:spPr>
        <a:xfrm>
          <a:off x="2561166" y="1206500"/>
          <a:ext cx="3005666" cy="30056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Educación</a:t>
          </a:r>
        </a:p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Inicial</a:t>
          </a:r>
        </a:p>
      </dsp:txBody>
      <dsp:txXfrm>
        <a:off x="3001336" y="1646670"/>
        <a:ext cx="2125326" cy="2125326"/>
      </dsp:txXfrm>
    </dsp:sp>
    <dsp:sp modelId="{5DE255B4-7C1F-478B-9994-CE86959BBE0F}">
      <dsp:nvSpPr>
        <dsp:cNvPr id="0" name=""/>
        <dsp:cNvSpPr/>
      </dsp:nvSpPr>
      <dsp:spPr>
        <a:xfrm>
          <a:off x="3312583" y="536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Aprendo Jugando</a:t>
          </a:r>
          <a:endParaRPr lang="es-ES" sz="1900" kern="1200" dirty="0"/>
        </a:p>
      </dsp:txBody>
      <dsp:txXfrm>
        <a:off x="3532668" y="220621"/>
        <a:ext cx="1062663" cy="1062663"/>
      </dsp:txXfrm>
    </dsp:sp>
    <dsp:sp modelId="{335F1F25-802A-4722-B93A-648141A39ED5}">
      <dsp:nvSpPr>
        <dsp:cNvPr id="0" name=""/>
        <dsp:cNvSpPr/>
      </dsp:nvSpPr>
      <dsp:spPr>
        <a:xfrm>
          <a:off x="5269963" y="1957916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Manitos Creativas</a:t>
          </a:r>
          <a:endParaRPr lang="es-ES" sz="1900" kern="1200" dirty="0"/>
        </a:p>
      </dsp:txBody>
      <dsp:txXfrm>
        <a:off x="5490048" y="2178001"/>
        <a:ext cx="1062663" cy="1062663"/>
      </dsp:txXfrm>
    </dsp:sp>
    <dsp:sp modelId="{ACBF0673-7BB4-4B01-B178-5A051AB26E38}">
      <dsp:nvSpPr>
        <dsp:cNvPr id="0" name=""/>
        <dsp:cNvSpPr/>
      </dsp:nvSpPr>
      <dsp:spPr>
        <a:xfrm>
          <a:off x="3312583" y="3915297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Pequeños Lectores</a:t>
          </a:r>
          <a:endParaRPr lang="es-ES" sz="1900" kern="1200" dirty="0"/>
        </a:p>
      </dsp:txBody>
      <dsp:txXfrm>
        <a:off x="3532668" y="4135382"/>
        <a:ext cx="1062663" cy="1062663"/>
      </dsp:txXfrm>
    </dsp:sp>
    <dsp:sp modelId="{340D6FBE-86E0-4B9C-BE8C-6D833C4921D4}">
      <dsp:nvSpPr>
        <dsp:cNvPr id="0" name=""/>
        <dsp:cNvSpPr/>
      </dsp:nvSpPr>
      <dsp:spPr>
        <a:xfrm>
          <a:off x="1355202" y="1957916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Educar con Amor</a:t>
          </a:r>
          <a:endParaRPr lang="es-ES" sz="1900" kern="1200" dirty="0"/>
        </a:p>
      </dsp:txBody>
      <dsp:txXfrm>
        <a:off x="1575287" y="2178001"/>
        <a:ext cx="1062663" cy="10626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5FF94-669A-4F14-958A-2A5B1F18F5B9}">
      <dsp:nvSpPr>
        <dsp:cNvPr id="0" name=""/>
        <dsp:cNvSpPr/>
      </dsp:nvSpPr>
      <dsp:spPr>
        <a:xfrm>
          <a:off x="2561166" y="1206500"/>
          <a:ext cx="3005666" cy="30056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/>
            <a:t>Educación Física </a:t>
          </a:r>
        </a:p>
      </dsp:txBody>
      <dsp:txXfrm>
        <a:off x="3001336" y="1646670"/>
        <a:ext cx="2125326" cy="2125326"/>
      </dsp:txXfrm>
    </dsp:sp>
    <dsp:sp modelId="{5DE255B4-7C1F-478B-9994-CE86959BBE0F}">
      <dsp:nvSpPr>
        <dsp:cNvPr id="0" name=""/>
        <dsp:cNvSpPr/>
      </dsp:nvSpPr>
      <dsp:spPr>
        <a:xfrm>
          <a:off x="3312583" y="536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Movimiento y Salud</a:t>
          </a:r>
          <a:endParaRPr lang="es-ES" sz="1600" kern="1200" dirty="0"/>
        </a:p>
      </dsp:txBody>
      <dsp:txXfrm>
        <a:off x="3532668" y="220621"/>
        <a:ext cx="1062663" cy="1062663"/>
      </dsp:txXfrm>
    </dsp:sp>
    <dsp:sp modelId="{335F1F25-802A-4722-B93A-648141A39ED5}">
      <dsp:nvSpPr>
        <dsp:cNvPr id="0" name=""/>
        <dsp:cNvSpPr/>
      </dsp:nvSpPr>
      <dsp:spPr>
        <a:xfrm>
          <a:off x="5269963" y="1957916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Juegos que Educan</a:t>
          </a:r>
          <a:endParaRPr lang="es-ES" sz="1600" kern="1200" dirty="0"/>
        </a:p>
      </dsp:txBody>
      <dsp:txXfrm>
        <a:off x="5490048" y="2178001"/>
        <a:ext cx="1062663" cy="1062663"/>
      </dsp:txXfrm>
    </dsp:sp>
    <dsp:sp modelId="{ACBF0673-7BB4-4B01-B178-5A051AB26E38}">
      <dsp:nvSpPr>
        <dsp:cNvPr id="0" name=""/>
        <dsp:cNvSpPr/>
      </dsp:nvSpPr>
      <dsp:spPr>
        <a:xfrm>
          <a:off x="3312583" y="3915297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Propuesta de clases inclusivas.</a:t>
          </a:r>
          <a:endParaRPr lang="es-ES" sz="1600" kern="1200" dirty="0"/>
        </a:p>
      </dsp:txBody>
      <dsp:txXfrm>
        <a:off x="3532668" y="4135382"/>
        <a:ext cx="1062663" cy="1062663"/>
      </dsp:txXfrm>
    </dsp:sp>
    <dsp:sp modelId="{340D6FBE-86E0-4B9C-BE8C-6D833C4921D4}">
      <dsp:nvSpPr>
        <dsp:cNvPr id="0" name=""/>
        <dsp:cNvSpPr/>
      </dsp:nvSpPr>
      <dsp:spPr>
        <a:xfrm>
          <a:off x="1355202" y="1957916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Recreos Activos</a:t>
          </a:r>
          <a:endParaRPr lang="es-ES" sz="1600" kern="1200" dirty="0"/>
        </a:p>
      </dsp:txBody>
      <dsp:txXfrm>
        <a:off x="1575287" y="2178001"/>
        <a:ext cx="1062663" cy="10626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5FF94-669A-4F14-958A-2A5B1F18F5B9}">
      <dsp:nvSpPr>
        <dsp:cNvPr id="0" name=""/>
        <dsp:cNvSpPr/>
      </dsp:nvSpPr>
      <dsp:spPr>
        <a:xfrm>
          <a:off x="1207103" y="960577"/>
          <a:ext cx="2402057" cy="24020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Educación Escolar Básica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 </a:t>
          </a:r>
        </a:p>
      </dsp:txBody>
      <dsp:txXfrm>
        <a:off x="1558876" y="1312350"/>
        <a:ext cx="1698511" cy="1698511"/>
      </dsp:txXfrm>
    </dsp:sp>
    <dsp:sp modelId="{5DE255B4-7C1F-478B-9994-CE86959BBE0F}">
      <dsp:nvSpPr>
        <dsp:cNvPr id="0" name=""/>
        <dsp:cNvSpPr/>
      </dsp:nvSpPr>
      <dsp:spPr>
        <a:xfrm>
          <a:off x="1775112" y="428"/>
          <a:ext cx="1201028" cy="12010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Matemática</a:t>
          </a:r>
          <a:endParaRPr lang="es-ES" sz="1300" kern="1200" dirty="0"/>
        </a:p>
      </dsp:txBody>
      <dsp:txXfrm>
        <a:off x="1950998" y="176314"/>
        <a:ext cx="849256" cy="849256"/>
      </dsp:txXfrm>
    </dsp:sp>
    <dsp:sp modelId="{340D6FBE-86E0-4B9C-BE8C-6D833C4921D4}">
      <dsp:nvSpPr>
        <dsp:cNvPr id="0" name=""/>
        <dsp:cNvSpPr/>
      </dsp:nvSpPr>
      <dsp:spPr>
        <a:xfrm>
          <a:off x="1775112" y="3129012"/>
          <a:ext cx="1201028" cy="12010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Castellano</a:t>
          </a:r>
          <a:endParaRPr lang="es-ES" sz="1300" kern="1200" dirty="0"/>
        </a:p>
      </dsp:txBody>
      <dsp:txXfrm>
        <a:off x="1950998" y="3304898"/>
        <a:ext cx="849256" cy="84925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5FF94-669A-4F14-958A-2A5B1F18F5B9}">
      <dsp:nvSpPr>
        <dsp:cNvPr id="0" name=""/>
        <dsp:cNvSpPr/>
      </dsp:nvSpPr>
      <dsp:spPr>
        <a:xfrm>
          <a:off x="1160237" y="922283"/>
          <a:ext cx="2402057" cy="240205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Lengua y Literatura Castellana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 </a:t>
          </a:r>
        </a:p>
      </dsp:txBody>
      <dsp:txXfrm>
        <a:off x="1512010" y="1274056"/>
        <a:ext cx="1698511" cy="1698511"/>
      </dsp:txXfrm>
    </dsp:sp>
    <dsp:sp modelId="{5DE255B4-7C1F-478B-9994-CE86959BBE0F}">
      <dsp:nvSpPr>
        <dsp:cNvPr id="0" name=""/>
        <dsp:cNvSpPr/>
      </dsp:nvSpPr>
      <dsp:spPr>
        <a:xfrm>
          <a:off x="1775112" y="428"/>
          <a:ext cx="1201028" cy="12010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Tercer Ciclo</a:t>
          </a:r>
          <a:endParaRPr lang="es-ES" sz="2000" kern="1200" dirty="0"/>
        </a:p>
      </dsp:txBody>
      <dsp:txXfrm>
        <a:off x="1950998" y="176314"/>
        <a:ext cx="849256" cy="849256"/>
      </dsp:txXfrm>
    </dsp:sp>
    <dsp:sp modelId="{340D6FBE-86E0-4B9C-BE8C-6D833C4921D4}">
      <dsp:nvSpPr>
        <dsp:cNvPr id="0" name=""/>
        <dsp:cNvSpPr/>
      </dsp:nvSpPr>
      <dsp:spPr>
        <a:xfrm>
          <a:off x="1775112" y="3129012"/>
          <a:ext cx="1201028" cy="12010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Nivel Medio</a:t>
          </a:r>
          <a:endParaRPr lang="es-ES" sz="2000" kern="1200" dirty="0"/>
        </a:p>
      </dsp:txBody>
      <dsp:txXfrm>
        <a:off x="1950998" y="3304898"/>
        <a:ext cx="849256" cy="849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D81BF6-0EFA-6ADA-1A38-5E2CB5724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FA326F-62CF-B47B-1CA4-7459414BA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8577A9-4057-F30A-A8E6-B764A8F8B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208B-7D1A-47C2-8BF6-74EC575017C3}" type="datetimeFigureOut">
              <a:rPr lang="es-PY" smtClean="0"/>
              <a:t>3/3/2026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AFDD4B-270E-E2E5-5F6E-9AFF9085A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95FBBE-92C3-0CBB-AE7E-F108F27B5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40D51-54EE-45BB-8731-836E64B94DD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599112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CB2028-FE27-0B31-4325-F1B449760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ECBCD1-B475-D958-6CE9-58D2BFA67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910BAF-014E-E0C2-D92B-8D6F2425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208B-7D1A-47C2-8BF6-74EC575017C3}" type="datetimeFigureOut">
              <a:rPr lang="es-PY" smtClean="0"/>
              <a:t>3/3/2026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145032-3789-2893-16A4-23AA37F3C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C171A1-8598-E4BF-F00C-407673838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40D51-54EE-45BB-8731-836E64B94DD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015437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9B3B441-6C19-9BDB-EC29-72B9646572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49292C-599E-9722-5D01-532DD31EF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9A977C-D5C8-3E36-1B89-D4EF74CC2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208B-7D1A-47C2-8BF6-74EC575017C3}" type="datetimeFigureOut">
              <a:rPr lang="es-PY" smtClean="0"/>
              <a:t>3/3/2026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C1B60B-3F79-88D0-05D9-584CC3281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D50905-F102-752F-33BD-176B380D0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40D51-54EE-45BB-8731-836E64B94DD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66201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9FAC42-7BF8-14B8-11AF-C30B31C3E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11A566-F743-79F8-49CB-99352E63C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80139A-A32A-D2A9-F09A-12B9A8896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208B-7D1A-47C2-8BF6-74EC575017C3}" type="datetimeFigureOut">
              <a:rPr lang="es-PY" smtClean="0"/>
              <a:t>3/3/2026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86742B-859F-F96A-DDB3-397D881FC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BF6798-2845-7BD8-3597-CAFE458C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40D51-54EE-45BB-8731-836E64B94DD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78295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E92E66-72CC-DEA6-3A7E-85012DB8D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6F15D7-768F-20F3-00C4-2FE32F144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0695EC-556E-56CA-443F-CEC90C367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208B-7D1A-47C2-8BF6-74EC575017C3}" type="datetimeFigureOut">
              <a:rPr lang="es-PY" smtClean="0"/>
              <a:t>3/3/2026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2B435B-FA04-3271-59A3-406E7FEE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936875-B6E1-78B8-AAB7-F5743BA9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40D51-54EE-45BB-8731-836E64B94DD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03789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5CBFE-1B5B-90FC-B948-026C7D7BD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C4FF7B-A4C9-627E-B771-CB47CC7AE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9A7470-44C3-AC35-958D-D0915F47E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67326E-5CAF-AAEE-B606-5B824C436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208B-7D1A-47C2-8BF6-74EC575017C3}" type="datetimeFigureOut">
              <a:rPr lang="es-PY" smtClean="0"/>
              <a:t>3/3/2026</a:t>
            </a:fld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0F524E-860E-707C-0224-9469D01D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468320-9342-3273-5B29-9E32E85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40D51-54EE-45BB-8731-836E64B94DD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62809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848078-99CE-DB41-21D7-77ECC8D9C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FF4BB6-BF50-3DE9-A89E-151B98A1B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35299F-4235-CF01-248B-B5C50E0FD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2BBB2B4-4F90-B2CD-D736-111E7D603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8E91367-F5E3-4396-050C-6862ECF426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CD308E5-204D-8F3C-D1B1-1546F5B75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208B-7D1A-47C2-8BF6-74EC575017C3}" type="datetimeFigureOut">
              <a:rPr lang="es-PY" smtClean="0"/>
              <a:t>3/3/2026</a:t>
            </a:fld>
            <a:endParaRPr lang="es-PY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66025A1-B135-DDFD-2D15-EF48134B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6E873FD-5FDA-7905-03E5-A51A2BA9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40D51-54EE-45BB-8731-836E64B94DD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980800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3254B-CE2D-4C88-FBEA-0E4534521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12A175-0C55-9A01-AEFB-0C6B3CB0C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208B-7D1A-47C2-8BF6-74EC575017C3}" type="datetimeFigureOut">
              <a:rPr lang="es-PY" smtClean="0"/>
              <a:t>3/3/2026</a:t>
            </a:fld>
            <a:endParaRPr lang="es-PY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480D490-AB1D-48F0-8D02-2DA6F7E60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38FFFB-B238-72AD-8081-D5A4CE9CF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40D51-54EE-45BB-8731-836E64B94DD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762128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5A3D8BE-75FC-4939-3E54-F9A5C5E94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208B-7D1A-47C2-8BF6-74EC575017C3}" type="datetimeFigureOut">
              <a:rPr lang="es-PY" smtClean="0"/>
              <a:t>3/3/2026</a:t>
            </a:fld>
            <a:endParaRPr lang="es-PY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0D87E8A-A7FA-9276-FC67-5455F75C7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6FD8140-BA9B-5C83-15B5-86390C19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40D51-54EE-45BB-8731-836E64B94DD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072812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09B8F9-2C1E-CA70-568C-59E2F4680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24AD9D-8A53-0516-717B-366E4F68F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292B33-EA44-A06C-89C1-8452ADFF9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C15F50-1DA8-CB1C-B2DE-855CE939D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208B-7D1A-47C2-8BF6-74EC575017C3}" type="datetimeFigureOut">
              <a:rPr lang="es-PY" smtClean="0"/>
              <a:t>3/3/2026</a:t>
            </a:fld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A41300-C89B-3473-77E5-ACF4716E6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0D8D0E-8258-040B-CFED-C012C28C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40D51-54EE-45BB-8731-836E64B94DD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598082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7ADAA3-1162-D25F-54AD-D408AE00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5E4DBD7-959E-6C02-7915-BDC4ED7CDF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Y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5A4C12-44B1-26DE-2467-E55E4BD25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2FCC6DA-4180-7870-41D5-AAB01862A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8208B-7D1A-47C2-8BF6-74EC575017C3}" type="datetimeFigureOut">
              <a:rPr lang="es-PY" smtClean="0"/>
              <a:t>3/3/2026</a:t>
            </a:fld>
            <a:endParaRPr lang="es-PY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AB0C9D-D387-3CCC-EE4F-D53CA8B3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4C5362-FE44-4DA8-4C5B-68ABE214D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40D51-54EE-45BB-8731-836E64B94DD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581267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C571E5D-3E79-F0F4-B278-89174E057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68581B-59E0-882E-A258-5DB00AB77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4594E9-4F9D-9FA6-0723-DAEB74F823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208B-7D1A-47C2-8BF6-74EC575017C3}" type="datetimeFigureOut">
              <a:rPr lang="es-PY" smtClean="0"/>
              <a:t>3/3/2026</a:t>
            </a:fld>
            <a:endParaRPr lang="es-PY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7FB040-3F07-EFB4-84A3-02B99DFAE3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Y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A5FFC4-AFF6-9A4F-EC64-D147C8651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40D51-54EE-45BB-8731-836E64B94DD7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0745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diagramDrawing" Target="../diagrams/drawing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openxmlformats.org/officeDocument/2006/relationships/diagramColors" Target="../diagrams/colors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QuickStyle" Target="../diagrams/quickStyle9.xml"/><Relationship Id="rId5" Type="http://schemas.openxmlformats.org/officeDocument/2006/relationships/diagramQuickStyle" Target="../diagrams/quickStyle8.xml"/><Relationship Id="rId10" Type="http://schemas.openxmlformats.org/officeDocument/2006/relationships/diagramLayout" Target="../diagrams/layout9.xml"/><Relationship Id="rId4" Type="http://schemas.openxmlformats.org/officeDocument/2006/relationships/diagramLayout" Target="../diagrams/layout8.xml"/><Relationship Id="rId9" Type="http://schemas.openxmlformats.org/officeDocument/2006/relationships/diagramData" Target="../diagrams/data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713E17-5A66-80BE-A92C-6CA2C92ED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847" y="2834057"/>
            <a:ext cx="5911874" cy="1655762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5400" dirty="0">
                <a:solidFill>
                  <a:schemeClr val="bg1"/>
                </a:solidFill>
              </a:rPr>
              <a:t/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s-MX" sz="53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br>
              <a:rPr lang="es-MX" sz="53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es-PY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0713E17-5A66-80BE-A92C-6CA2C92ED719}"/>
              </a:ext>
            </a:extLst>
          </p:cNvPr>
          <p:cNvSpPr txBox="1">
            <a:spLocks/>
          </p:cNvSpPr>
          <p:nvPr/>
        </p:nvSpPr>
        <p:spPr>
          <a:xfrm>
            <a:off x="214847" y="1393184"/>
            <a:ext cx="5911874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PY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Dirección de Vinculación con el </a:t>
            </a:r>
          </a:p>
          <a:p>
            <a:pPr algn="l">
              <a:lnSpc>
                <a:spcPct val="100000"/>
              </a:lnSpc>
            </a:pPr>
            <a:r>
              <a:rPr lang="es-PY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Medio </a:t>
            </a:r>
            <a:endParaRPr lang="es-PY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45739" y="4278992"/>
            <a:ext cx="5453267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Prof. Dra. Verónica María Aquino de Sosa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4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288532" y="2419025"/>
            <a:ext cx="2383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Y" dirty="0" smtClean="0"/>
              <a:t>.</a:t>
            </a:r>
            <a:endParaRPr lang="en-US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027276343"/>
              </p:ext>
            </p:extLst>
          </p:nvPr>
        </p:nvGraphicFramePr>
        <p:xfrm>
          <a:off x="-1165762" y="72087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4857667" y="159657"/>
            <a:ext cx="2104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4400" b="1" dirty="0" smtClean="0"/>
              <a:t>IDEAS… </a:t>
            </a:r>
            <a:endParaRPr lang="en-US" sz="4400" b="1" dirty="0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08459687"/>
              </p:ext>
            </p:extLst>
          </p:nvPr>
        </p:nvGraphicFramePr>
        <p:xfrm>
          <a:off x="4957947" y="42135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09635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288532" y="2419025"/>
            <a:ext cx="2383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Y" dirty="0" smtClean="0"/>
              <a:t>.</a:t>
            </a:r>
            <a:endParaRPr lang="en-US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664881579"/>
              </p:ext>
            </p:extLst>
          </p:nvPr>
        </p:nvGraphicFramePr>
        <p:xfrm>
          <a:off x="-1165762" y="72087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4857667" y="159657"/>
            <a:ext cx="2104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4400" b="1" dirty="0" smtClean="0"/>
              <a:t>IDEAS… </a:t>
            </a:r>
            <a:endParaRPr lang="en-US" sz="4400" b="1" dirty="0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501487952"/>
              </p:ext>
            </p:extLst>
          </p:nvPr>
        </p:nvGraphicFramePr>
        <p:xfrm>
          <a:off x="4957947" y="42135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5415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288532" y="2419025"/>
            <a:ext cx="2383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Y" dirty="0" smtClean="0"/>
              <a:t>.</a:t>
            </a:r>
            <a:endParaRPr lang="en-US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241952772"/>
              </p:ext>
            </p:extLst>
          </p:nvPr>
        </p:nvGraphicFramePr>
        <p:xfrm>
          <a:off x="3032513" y="1548567"/>
          <a:ext cx="4751253" cy="4330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8"/>
          <a:srcRect l="5906" t="5218" r="5117" b="9349"/>
          <a:stretch/>
        </p:blipFill>
        <p:spPr>
          <a:xfrm>
            <a:off x="271548" y="728990"/>
            <a:ext cx="3901411" cy="3746045"/>
          </a:xfrm>
          <a:prstGeom prst="rect">
            <a:avLst/>
          </a:prstGeom>
        </p:spPr>
      </p:pic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3937735937"/>
              </p:ext>
            </p:extLst>
          </p:nvPr>
        </p:nvGraphicFramePr>
        <p:xfrm>
          <a:off x="6468997" y="1548567"/>
          <a:ext cx="4751253" cy="4330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pSp>
        <p:nvGrpSpPr>
          <p:cNvPr id="13" name="Grupo 12"/>
          <p:cNvGrpSpPr/>
          <p:nvPr/>
        </p:nvGrpSpPr>
        <p:grpSpPr>
          <a:xfrm>
            <a:off x="1366376" y="4651577"/>
            <a:ext cx="1502833" cy="1502833"/>
            <a:chOff x="1355202" y="1957916"/>
            <a:chExt cx="1502833" cy="1502833"/>
          </a:xfrm>
        </p:grpSpPr>
        <p:sp>
          <p:nvSpPr>
            <p:cNvPr id="14" name="Elipse 13"/>
            <p:cNvSpPr/>
            <p:nvPr/>
          </p:nvSpPr>
          <p:spPr>
            <a:xfrm>
              <a:off x="1355202" y="1957916"/>
              <a:ext cx="1502833" cy="150283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5" name="Elipse 4"/>
            <p:cNvSpPr txBox="1"/>
            <p:nvPr/>
          </p:nvSpPr>
          <p:spPr>
            <a:xfrm>
              <a:off x="1575287" y="2178001"/>
              <a:ext cx="1062663" cy="10626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kern="1200" dirty="0" smtClean="0"/>
                <a:t>Refuerzo Escolar </a:t>
              </a:r>
              <a:endParaRPr lang="es-ES" sz="1600" kern="1200" dirty="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10222183" y="1850595"/>
            <a:ext cx="1502833" cy="1502833"/>
            <a:chOff x="1355202" y="1957916"/>
            <a:chExt cx="1502833" cy="1502833"/>
          </a:xfrm>
        </p:grpSpPr>
        <p:sp>
          <p:nvSpPr>
            <p:cNvPr id="17" name="Elipse 16"/>
            <p:cNvSpPr/>
            <p:nvPr/>
          </p:nvSpPr>
          <p:spPr>
            <a:xfrm>
              <a:off x="1355202" y="1957916"/>
              <a:ext cx="1502833" cy="150283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8" name="Elipse 4"/>
            <p:cNvSpPr txBox="1"/>
            <p:nvPr/>
          </p:nvSpPr>
          <p:spPr>
            <a:xfrm>
              <a:off x="1575287" y="2178001"/>
              <a:ext cx="1062663" cy="10626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kern="1200" dirty="0" smtClean="0"/>
                <a:t>Refuerzo Escolar </a:t>
              </a:r>
              <a:endParaRPr lang="es-ES" sz="1600" kern="1200" dirty="0"/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10251212" y="3368829"/>
            <a:ext cx="1502833" cy="1502833"/>
            <a:chOff x="1355202" y="1957916"/>
            <a:chExt cx="1502833" cy="1502833"/>
          </a:xfrm>
        </p:grpSpPr>
        <p:sp>
          <p:nvSpPr>
            <p:cNvPr id="20" name="Elipse 19"/>
            <p:cNvSpPr/>
            <p:nvPr/>
          </p:nvSpPr>
          <p:spPr>
            <a:xfrm>
              <a:off x="1355202" y="1957916"/>
              <a:ext cx="1502833" cy="1502833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1" name="Elipse 4"/>
            <p:cNvSpPr txBox="1"/>
            <p:nvPr/>
          </p:nvSpPr>
          <p:spPr>
            <a:xfrm>
              <a:off x="1575287" y="2178001"/>
              <a:ext cx="1062663" cy="10626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kern="1200" dirty="0" smtClean="0"/>
                <a:t>Clubes de Lectura </a:t>
              </a:r>
              <a:endParaRPr lang="es-ES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690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b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288532" y="2419025"/>
            <a:ext cx="2383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Y" dirty="0" smtClean="0"/>
              <a:t>.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7295" t="3818" r="4559" b="5470"/>
          <a:stretch/>
        </p:blipFill>
        <p:spPr>
          <a:xfrm>
            <a:off x="208695" y="882379"/>
            <a:ext cx="4610048" cy="47442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175" y="2061482"/>
            <a:ext cx="2718911" cy="256857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317435" y="4610666"/>
            <a:ext cx="33529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LECTOESCRITURA</a:t>
            </a:r>
          </a:p>
          <a:p>
            <a:r>
              <a:rPr lang="es-ES" sz="2800" b="1" dirty="0"/>
              <a:t>INNOVACIÓN</a:t>
            </a:r>
            <a:endParaRPr lang="en-US" sz="2800" b="1" dirty="0"/>
          </a:p>
          <a:p>
            <a:r>
              <a:rPr lang="es-ES" sz="2800" b="1" dirty="0" smtClean="0"/>
              <a:t>CIUDADANÍA</a:t>
            </a:r>
            <a:endParaRPr lang="en-US" sz="28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33378" t="25943" r="32710" b="19692"/>
          <a:stretch/>
        </p:blipFill>
        <p:spPr>
          <a:xfrm>
            <a:off x="5200564" y="1784964"/>
            <a:ext cx="3135086" cy="282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1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98000" sy="9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466071" y="673985"/>
            <a:ext cx="10725929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Y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Posibles indicadores para evaluar Extensión Universitaria</a:t>
            </a:r>
          </a:p>
          <a:p>
            <a:r>
              <a:rPr lang="es-PY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Diseño del Proyecto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Y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 </a:t>
            </a:r>
            <a:r>
              <a:rPr lang="es-PY" sz="2800" dirty="0">
                <a:latin typeface="Arial" panose="020B0604020202020204" pitchFamily="34" charset="0"/>
                <a:cs typeface="Arial" panose="020B0604020202020204" pitchFamily="34" charset="0"/>
              </a:rPr>
              <a:t>una descripción clara del </a:t>
            </a:r>
            <a:r>
              <a:rPr lang="es-PY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  <a:r>
              <a:rPr lang="es-PY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Y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considerando el eje integrador </a:t>
            </a:r>
            <a:endParaRPr lang="es-PY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Y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Establece </a:t>
            </a:r>
            <a:r>
              <a:rPr lang="es-PY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 general y específicos y están en coherencia con el problema</a:t>
            </a:r>
            <a:r>
              <a:rPr lang="es-PY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Delimita la situación a un área geográfica y situación social</a:t>
            </a:r>
            <a:r>
              <a:rPr lang="es-E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PY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Registra la distribución en el tiempo las actividades del proyecto.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Propone técnicas que propicie el involucramiento de los beneficiarios. </a:t>
            </a:r>
            <a:endParaRPr lang="es-MX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Establece indicadores de evaluación para todos los </a:t>
            </a:r>
            <a:r>
              <a:rPr lang="es-E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objetivos propuestos.</a:t>
            </a:r>
            <a:endParaRPr lang="es-MX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2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98000" sy="9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119745" y="216785"/>
            <a:ext cx="10072255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Y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Posibles indicadores para evaluar Extensión Universitaria</a:t>
            </a:r>
          </a:p>
          <a:p>
            <a:r>
              <a:rPr lang="es-PY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Ejecución del Proyecto</a:t>
            </a:r>
          </a:p>
          <a:p>
            <a:endParaRPr lang="es-PY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Cumple  </a:t>
            </a:r>
            <a:r>
              <a:rPr lang="es-E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distribución en el </a:t>
            </a:r>
            <a:r>
              <a:rPr lang="es-E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tiempo de </a:t>
            </a:r>
            <a:r>
              <a:rPr lang="es-E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actividades </a:t>
            </a:r>
            <a:r>
              <a:rPr lang="es-E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propuestas en el </a:t>
            </a:r>
            <a:r>
              <a:rPr lang="es-E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s-E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royecto</a:t>
            </a:r>
            <a:r>
              <a:rPr lang="es-E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Ejecuta las actividades y técnicas propuestas con el </a:t>
            </a:r>
            <a:r>
              <a:rPr lang="es-MX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involucramiento de los beneficiarios. </a:t>
            </a:r>
            <a:endParaRPr lang="es-MX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Aplica instrumentos de evaluación medir el logro de los objetivos propuestos.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Demuestra capacidad </a:t>
            </a:r>
            <a:r>
              <a:rPr lang="es-E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asertiva, creativa y solución de </a:t>
            </a:r>
            <a:r>
              <a:rPr lang="es-E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dificultades durante la ejecución del Proyecto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Asume con compromiso la ejecución del Proyecto.</a:t>
            </a:r>
            <a:endParaRPr lang="es-MX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35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98000" sy="9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119745" y="216785"/>
            <a:ext cx="1007225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Y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Posibles indicadores para evaluar Investigación </a:t>
            </a:r>
          </a:p>
          <a:p>
            <a:r>
              <a:rPr lang="es-PY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743199" y="1249417"/>
            <a:ext cx="75922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Define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tema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investigación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Emplea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fuentes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información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actualizadas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Especifica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instrumento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utilizado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Delimita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población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estudio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Participa en la elaboración del artículo o ensayo científico. </a:t>
            </a:r>
            <a:endParaRPr lang="en-US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69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98000" sy="91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CE4B83B-8B26-BA13-C8B6-208769C62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34" y="182408"/>
            <a:ext cx="4615927" cy="2162921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rgbClr val="1864B3"/>
                </a:solidFill>
                <a:latin typeface="Arial Black" panose="020B0A04020102020204" pitchFamily="34" charset="0"/>
              </a:rPr>
              <a:t>Gracias por</a:t>
            </a:r>
            <a:br>
              <a:rPr lang="es-MX" dirty="0">
                <a:solidFill>
                  <a:srgbClr val="1864B3"/>
                </a:solidFill>
                <a:latin typeface="Arial Black" panose="020B0A04020102020204" pitchFamily="34" charset="0"/>
              </a:rPr>
            </a:br>
            <a:r>
              <a:rPr lang="es-MX" dirty="0">
                <a:solidFill>
                  <a:srgbClr val="2EA1DB"/>
                </a:solidFill>
                <a:latin typeface="Arial Black" panose="020B0A04020102020204" pitchFamily="34" charset="0"/>
              </a:rPr>
              <a:t>su atención</a:t>
            </a:r>
            <a:endParaRPr lang="es-PY" dirty="0">
              <a:solidFill>
                <a:srgbClr val="2EA1DB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F43C49B-CAAD-B64F-1813-21329B2EB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34" y="2030968"/>
            <a:ext cx="4099560" cy="1762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1800" b="1" dirty="0" smtClean="0">
                <a:solidFill>
                  <a:schemeClr val="bg2">
                    <a:lumMod val="25000"/>
                  </a:schemeClr>
                </a:solidFill>
              </a:rPr>
              <a:t>Dra. Verónica María Aquino de Sosa</a:t>
            </a:r>
          </a:p>
          <a:p>
            <a:pPr marL="0" indent="0">
              <a:buNone/>
            </a:pPr>
            <a:r>
              <a:rPr lang="es-MX" sz="1800" b="1" dirty="0" smtClean="0">
                <a:solidFill>
                  <a:schemeClr val="bg2">
                    <a:lumMod val="25000"/>
                  </a:schemeClr>
                </a:solidFill>
              </a:rPr>
              <a:t>Directora de Vinculación con el Medio </a:t>
            </a:r>
          </a:p>
          <a:p>
            <a:pPr marL="0" indent="0">
              <a:buNone/>
            </a:pPr>
            <a:endParaRPr lang="es-MX" sz="1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E7C1541B-32E7-40C2-8B13-D89DEADD8F95}"/>
              </a:ext>
            </a:extLst>
          </p:cNvPr>
          <p:cNvSpPr txBox="1">
            <a:spLocks/>
          </p:cNvSpPr>
          <p:nvPr/>
        </p:nvSpPr>
        <p:spPr>
          <a:xfrm>
            <a:off x="1144934" y="2878985"/>
            <a:ext cx="4346986" cy="91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Contacto: </a:t>
            </a:r>
            <a:r>
              <a:rPr lang="es-MX" sz="1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+595972212647</a:t>
            </a:r>
            <a:endParaRPr lang="es-MX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MX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s-MX" sz="14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extension@fhyce.edu.py</a:t>
            </a:r>
            <a:endParaRPr lang="es-PY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1444"/>
            <a:ext cx="1579001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97000" sy="89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8375" t="24716" r="16565" b="18087"/>
          <a:stretch/>
        </p:blipFill>
        <p:spPr>
          <a:xfrm>
            <a:off x="845126" y="1219200"/>
            <a:ext cx="9978758" cy="493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3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713E17-5A66-80BE-A92C-6CA2C92ED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847" y="2834057"/>
            <a:ext cx="5911874" cy="1655762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s-PY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Extensión Universitaria   </a:t>
            </a:r>
            <a:r>
              <a:rPr lang="en-US" sz="5400" dirty="0">
                <a:solidFill>
                  <a:schemeClr val="bg1"/>
                </a:solidFill>
              </a:rPr>
              <a:t/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s-MX" sz="53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br>
              <a:rPr lang="es-MX" sz="53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es-PY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713E17-5A66-80BE-A92C-6CA2C92ED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847" y="2834057"/>
            <a:ext cx="5911874" cy="1655762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s-MX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Proyecto Integrador: </a:t>
            </a:r>
            <a:r>
              <a:rPr lang="es-PY" sz="4900" b="1" dirty="0" smtClean="0">
                <a:solidFill>
                  <a:schemeClr val="bg1"/>
                </a:solidFill>
              </a:rPr>
              <a:t>Extensión </a:t>
            </a:r>
            <a:r>
              <a:rPr lang="es-PY" sz="4900" b="1" dirty="0">
                <a:solidFill>
                  <a:schemeClr val="bg1"/>
                </a:solidFill>
              </a:rPr>
              <a:t>- Investigación y Academia</a:t>
            </a:r>
            <a:r>
              <a:rPr lang="en-US" sz="5400" dirty="0">
                <a:solidFill>
                  <a:schemeClr val="bg1"/>
                </a:solidFill>
              </a:rPr>
              <a:t/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s-MX" sz="53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br>
              <a:rPr lang="es-MX" sz="53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es-PY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86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98000" sy="9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47659" y="4525826"/>
            <a:ext cx="10946673" cy="941796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proyectos deben dar respuestas a situaciones humanas complejas fomentando la dimensión ética,  buscando una sociedad más inclusiva y equitativa. 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Reflexión: Universidad y su relación con la sociedad | CIF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255" y="126159"/>
            <a:ext cx="2436024" cy="153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62167879"/>
              </p:ext>
            </p:extLst>
          </p:nvPr>
        </p:nvGraphicFramePr>
        <p:xfrm>
          <a:off x="5261825" y="212535"/>
          <a:ext cx="5683267" cy="398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Rectángulo 8"/>
          <p:cNvSpPr/>
          <p:nvPr/>
        </p:nvSpPr>
        <p:spPr>
          <a:xfrm>
            <a:off x="1013913" y="1989271"/>
            <a:ext cx="3113620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Cantidad mínima 60 horas </a:t>
            </a:r>
          </a:p>
          <a:p>
            <a:pPr algn="ctr"/>
            <a:r>
              <a:rPr lang="es-MX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Al culminar la carrera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377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97000" sy="89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494804359"/>
              </p:ext>
            </p:extLst>
          </p:nvPr>
        </p:nvGraphicFramePr>
        <p:xfrm>
          <a:off x="269385" y="15072"/>
          <a:ext cx="10288307" cy="565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upo 8"/>
          <p:cNvGrpSpPr/>
          <p:nvPr/>
        </p:nvGrpSpPr>
        <p:grpSpPr>
          <a:xfrm>
            <a:off x="3489235" y="5775961"/>
            <a:ext cx="7522754" cy="975360"/>
            <a:chOff x="1402079" y="3332480"/>
            <a:chExt cx="6258560" cy="975360"/>
          </a:xfrm>
        </p:grpSpPr>
        <p:sp>
          <p:nvSpPr>
            <p:cNvPr id="10" name="Rectángulo redondeado 9"/>
            <p:cNvSpPr/>
            <p:nvPr/>
          </p:nvSpPr>
          <p:spPr>
            <a:xfrm>
              <a:off x="1402079" y="3332480"/>
              <a:ext cx="6258560" cy="97536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uadroTexto 10"/>
            <p:cNvSpPr txBox="1"/>
            <p:nvPr/>
          </p:nvSpPr>
          <p:spPr>
            <a:xfrm>
              <a:off x="1430646" y="3361047"/>
              <a:ext cx="5425504" cy="9182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600" kern="1200" dirty="0" smtClean="0"/>
                <a:t>Entrega de Artículos o Ensayos del Proyecto a la dirección de Extensión Universitaria y Dirección de Investigación</a:t>
              </a:r>
              <a:endParaRPr lang="es-ES" sz="2600" kern="1200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9896150" y="5391850"/>
            <a:ext cx="661542" cy="661542"/>
            <a:chOff x="9035187" y="4215212"/>
            <a:chExt cx="661542" cy="661542"/>
          </a:xfrm>
        </p:grpSpPr>
        <p:sp>
          <p:nvSpPr>
            <p:cNvPr id="13" name="Flecha abajo 12"/>
            <p:cNvSpPr/>
            <p:nvPr/>
          </p:nvSpPr>
          <p:spPr>
            <a:xfrm>
              <a:off x="9035187" y="4215212"/>
              <a:ext cx="661542" cy="661542"/>
            </a:xfrm>
            <a:prstGeom prst="downArrow">
              <a:avLst>
                <a:gd name="adj1" fmla="val 55000"/>
                <a:gd name="adj2" fmla="val 45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lecha abajo 4"/>
            <p:cNvSpPr txBox="1"/>
            <p:nvPr/>
          </p:nvSpPr>
          <p:spPr>
            <a:xfrm>
              <a:off x="9184034" y="4215212"/>
              <a:ext cx="363848" cy="4978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9370" tIns="39370" rIns="39370" bIns="39370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1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63750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98000" sy="9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772911008"/>
              </p:ext>
            </p:extLst>
          </p:nvPr>
        </p:nvGraphicFramePr>
        <p:xfrm>
          <a:off x="239486" y="0"/>
          <a:ext cx="1195251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ángulo 7"/>
          <p:cNvSpPr/>
          <p:nvPr/>
        </p:nvSpPr>
        <p:spPr>
          <a:xfrm>
            <a:off x="7847097" y="228799"/>
            <a:ext cx="3904329" cy="172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E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 </a:t>
            </a:r>
            <a:r>
              <a:rPr lang="es-E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proceso para realizar Extensión Universitaria en el que se visualiza la relación entre la academia, extensión e investigación: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0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98000" sy="9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474917" y="799532"/>
            <a:ext cx="104122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Y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 Cursos </a:t>
            </a:r>
            <a:r>
              <a:rPr lang="es-PY" b="1" dirty="0">
                <a:latin typeface="Arial" panose="020B0604020202020204" pitchFamily="34" charset="0"/>
                <a:cs typeface="Arial" panose="020B0604020202020204" pitchFamily="34" charset="0"/>
              </a:rPr>
              <a:t>Extracurriculares (Deportivas – Culturales): </a:t>
            </a:r>
            <a:r>
              <a:rPr lang="es-PY" dirty="0">
                <a:latin typeface="Arial" panose="020B0604020202020204" pitchFamily="34" charset="0"/>
                <a:cs typeface="Arial" panose="020B0604020202020204" pitchFamily="34" charset="0"/>
              </a:rPr>
              <a:t>Prestar servicio de apoyo a </a:t>
            </a:r>
            <a:r>
              <a:rPr lang="es-PY" dirty="0" smtClean="0">
                <a:latin typeface="Arial" panose="020B0604020202020204" pitchFamily="34" charset="0"/>
                <a:cs typeface="Arial" panose="020B0604020202020204" pitchFamily="34" charset="0"/>
              </a:rPr>
              <a:t>entidades, organizaciones</a:t>
            </a:r>
            <a:r>
              <a:rPr lang="es-PY" dirty="0">
                <a:latin typeface="Arial" panose="020B0604020202020204" pitchFamily="34" charset="0"/>
                <a:cs typeface="Arial" panose="020B0604020202020204" pitchFamily="34" charset="0"/>
              </a:rPr>
              <a:t>, instituciones, etc.; para el diseño, planificación ejecución y evaluación de actividades de tipo deportivas y culturales. (13 horas</a:t>
            </a:r>
            <a:r>
              <a:rPr lang="es-PY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s-PY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Y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 Cursos </a:t>
            </a:r>
            <a:r>
              <a:rPr lang="es-PY" b="1" dirty="0">
                <a:latin typeface="Arial" panose="020B0604020202020204" pitchFamily="34" charset="0"/>
                <a:cs typeface="Arial" panose="020B0604020202020204" pitchFamily="34" charset="0"/>
              </a:rPr>
              <a:t>de Capacitación: </a:t>
            </a:r>
            <a:r>
              <a:rPr lang="es-PY" dirty="0">
                <a:latin typeface="Arial" panose="020B0604020202020204" pitchFamily="34" charset="0"/>
                <a:cs typeface="Arial" panose="020B0604020202020204" pitchFamily="34" charset="0"/>
              </a:rPr>
              <a:t>Serie de encuentros que busca mejorar conocimientos, habilidades y actitudes </a:t>
            </a:r>
            <a:r>
              <a:rPr lang="es-PY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PY" dirty="0">
                <a:latin typeface="Arial" panose="020B0604020202020204" pitchFamily="34" charset="0"/>
                <a:cs typeface="Arial" panose="020B0604020202020204" pitchFamily="34" charset="0"/>
              </a:rPr>
              <a:t>las personas sean están niños, adolescentes, jóvenes y adultos (profesionales y no profesionales). (13 horas</a:t>
            </a:r>
            <a:r>
              <a:rPr lang="es-PY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s-PY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Y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 Conferencias</a:t>
            </a:r>
            <a:r>
              <a:rPr lang="es-PY" b="1" dirty="0">
                <a:latin typeface="Arial" panose="020B0604020202020204" pitchFamily="34" charset="0"/>
                <a:cs typeface="Arial" panose="020B0604020202020204" pitchFamily="34" charset="0"/>
              </a:rPr>
              <a:t>, exposiciones, congresos, seminarios foros y otros:</a:t>
            </a:r>
            <a:r>
              <a:rPr lang="es-PY" dirty="0">
                <a:latin typeface="Arial" panose="020B0604020202020204" pitchFamily="34" charset="0"/>
                <a:cs typeface="Arial" panose="020B0604020202020204" pitchFamily="34" charset="0"/>
              </a:rPr>
              <a:t> Son técnicas de presentación y socialización de conocimientos generados desde la academia con rigor científico. (8 horas</a:t>
            </a:r>
            <a:r>
              <a:rPr lang="es-PY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s-PY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Y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Trabajo </a:t>
            </a:r>
            <a:r>
              <a:rPr lang="es-PY" b="1" dirty="0">
                <a:latin typeface="Arial" panose="020B0604020202020204" pitchFamily="34" charset="0"/>
                <a:cs typeface="Arial" panose="020B0604020202020204" pitchFamily="34" charset="0"/>
              </a:rPr>
              <a:t>de campo: </a:t>
            </a:r>
            <a:r>
              <a:rPr lang="es-PY" dirty="0">
                <a:latin typeface="Arial" panose="020B0604020202020204" pitchFamily="34" charset="0"/>
                <a:cs typeface="Arial" panose="020B0604020202020204" pitchFamily="34" charset="0"/>
              </a:rPr>
              <a:t>Actividades que se realizan en terreno en las cuales se aplican los conocimientos teóricos, procedimentales y metodológicos propios de un área del saber para generar cambios en la población beneficiaria. (13 horas</a:t>
            </a:r>
            <a:r>
              <a:rPr lang="es-PY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s-PY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Y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 Prestación </a:t>
            </a:r>
            <a:r>
              <a:rPr lang="es-PY" b="1" dirty="0">
                <a:latin typeface="Arial" panose="020B0604020202020204" pitchFamily="34" charset="0"/>
                <a:cs typeface="Arial" panose="020B0604020202020204" pitchFamily="34" charset="0"/>
              </a:rPr>
              <a:t>de servicio a la </a:t>
            </a:r>
            <a:r>
              <a:rPr lang="es-PY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comunidad: </a:t>
            </a:r>
            <a:r>
              <a:rPr lang="es-PY" dirty="0">
                <a:latin typeface="Arial" panose="020B0604020202020204" pitchFamily="34" charset="0"/>
                <a:cs typeface="Arial" panose="020B0604020202020204" pitchFamily="34" charset="0"/>
              </a:rPr>
              <a:t>Son todas las actividades que se enmarcan en: asistencia a comunidades indígenas, a comedores comunitarios, hogar de ancianos y centros de rehabilitación; hermoseamiento de lugares públicos y cuidado del ambiente. (13 horas).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330729" y="0"/>
            <a:ext cx="7789817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Componentes de Extensión FHYCE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99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98000" sy="9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32486" t="35100" r="11514" b="28621"/>
          <a:stretch/>
        </p:blipFill>
        <p:spPr>
          <a:xfrm>
            <a:off x="1395058" y="1794493"/>
            <a:ext cx="10480105" cy="381725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479963" y="866239"/>
            <a:ext cx="7689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Líneas de Extensión Universitaria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1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691</Words>
  <Application>Microsoft Office PowerPoint</Application>
  <PresentationFormat>Panorámica</PresentationFormat>
  <Paragraphs>109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Times New Roman</vt:lpstr>
      <vt:lpstr>Tema de Office</vt:lpstr>
      <vt:lpstr>   </vt:lpstr>
      <vt:lpstr>Presentación de PowerPoint</vt:lpstr>
      <vt:lpstr>Extensión Universitaria      </vt:lpstr>
      <vt:lpstr>Proyecto Integrador: Extensión - Investigación y Academia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 atención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Ovidio Rojas</dc:creator>
  <cp:lastModifiedBy>Verónica María Aquino de Sosa</cp:lastModifiedBy>
  <cp:revision>37</cp:revision>
  <dcterms:created xsi:type="dcterms:W3CDTF">2022-12-07T15:10:27Z</dcterms:created>
  <dcterms:modified xsi:type="dcterms:W3CDTF">2026-03-04T00:36:07Z</dcterms:modified>
</cp:coreProperties>
</file>